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9" r:id="rId2"/>
    <p:sldId id="327" r:id="rId3"/>
    <p:sldId id="328" r:id="rId4"/>
    <p:sldId id="294" r:id="rId5"/>
    <p:sldId id="295" r:id="rId6"/>
    <p:sldId id="326" r:id="rId7"/>
    <p:sldId id="325" r:id="rId8"/>
    <p:sldId id="279" r:id="rId9"/>
    <p:sldId id="330" r:id="rId10"/>
    <p:sldId id="33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243ED-1279-40AC-8CEF-1DD22F3428E9}"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8B4B1F28-39EF-4E65-97C3-FD461E07FF3A}">
      <dgm:prSet/>
      <dgm:spPr/>
      <dgm:t>
        <a:bodyPr/>
        <a:lstStyle/>
        <a:p>
          <a:r>
            <a:rPr lang="en-US" dirty="0"/>
            <a:t>Share lessons about Environmental Education at team meetings and PD Days</a:t>
          </a:r>
        </a:p>
      </dgm:t>
    </dgm:pt>
    <dgm:pt modelId="{9626CE6B-46ED-477F-A865-4CE3BFF476D3}" type="parTrans" cxnId="{64DABB09-1A91-48AB-94C3-9A0BB1FC99BE}">
      <dgm:prSet/>
      <dgm:spPr/>
      <dgm:t>
        <a:bodyPr/>
        <a:lstStyle/>
        <a:p>
          <a:endParaRPr lang="en-US"/>
        </a:p>
      </dgm:t>
    </dgm:pt>
    <dgm:pt modelId="{1C6351A7-1D62-4839-BFF3-340ACEEE7BE2}" type="sibTrans" cxnId="{64DABB09-1A91-48AB-94C3-9A0BB1FC99BE}">
      <dgm:prSet/>
      <dgm:spPr/>
      <dgm:t>
        <a:bodyPr/>
        <a:lstStyle/>
        <a:p>
          <a:endParaRPr lang="en-US"/>
        </a:p>
      </dgm:t>
    </dgm:pt>
    <dgm:pt modelId="{B645E976-69A0-4F51-AA9D-DFA5FD4DC104}">
      <dgm:prSet custT="1"/>
      <dgm:spPr/>
      <dgm:t>
        <a:bodyPr/>
        <a:lstStyle/>
        <a:p>
          <a:r>
            <a:rPr lang="en-US" sz="1600" b="1" dirty="0"/>
            <a:t>Social Studies:</a:t>
          </a:r>
        </a:p>
        <a:p>
          <a:r>
            <a:rPr lang="en-US" sz="1600" dirty="0"/>
            <a:t>Teach about natural resources in</a:t>
          </a:r>
        </a:p>
      </dgm:t>
    </dgm:pt>
    <dgm:pt modelId="{468E5813-1AD3-40CA-98E8-0003FEA8FA07}" type="parTrans" cxnId="{497D69BC-F6E1-4F5D-BD8C-42CB79C56FF9}">
      <dgm:prSet/>
      <dgm:spPr/>
      <dgm:t>
        <a:bodyPr/>
        <a:lstStyle/>
        <a:p>
          <a:endParaRPr lang="en-US"/>
        </a:p>
      </dgm:t>
    </dgm:pt>
    <dgm:pt modelId="{AB911827-2AD8-4F1B-9243-69BFDBADC632}" type="sibTrans" cxnId="{497D69BC-F6E1-4F5D-BD8C-42CB79C56FF9}">
      <dgm:prSet/>
      <dgm:spPr/>
      <dgm:t>
        <a:bodyPr/>
        <a:lstStyle/>
        <a:p>
          <a:endParaRPr lang="en-US"/>
        </a:p>
      </dgm:t>
    </dgm:pt>
    <dgm:pt modelId="{E92C8BE7-BFF2-4032-A2FB-384247D9B416}">
      <dgm:prSet custT="1"/>
      <dgm:spPr/>
      <dgm:t>
        <a:bodyPr/>
        <a:lstStyle/>
        <a:p>
          <a:r>
            <a:rPr lang="en-US" sz="1600" b="1" dirty="0"/>
            <a:t>Language Arts: </a:t>
          </a:r>
        </a:p>
        <a:p>
          <a:r>
            <a:rPr lang="en-US" sz="1300" dirty="0"/>
            <a:t>Write poetry/read books related to the environment</a:t>
          </a:r>
        </a:p>
      </dgm:t>
    </dgm:pt>
    <dgm:pt modelId="{49A4A9B4-C682-483E-BC01-1F6C1A9ABDE3}" type="parTrans" cxnId="{A753C2DB-9935-4AB2-BED0-870D44288CC1}">
      <dgm:prSet/>
      <dgm:spPr/>
      <dgm:t>
        <a:bodyPr/>
        <a:lstStyle/>
        <a:p>
          <a:endParaRPr lang="en-US"/>
        </a:p>
      </dgm:t>
    </dgm:pt>
    <dgm:pt modelId="{E404DC62-D80C-4B56-A96D-F3925EC17608}" type="sibTrans" cxnId="{A753C2DB-9935-4AB2-BED0-870D44288CC1}">
      <dgm:prSet/>
      <dgm:spPr/>
      <dgm:t>
        <a:bodyPr/>
        <a:lstStyle/>
        <a:p>
          <a:endParaRPr lang="en-US"/>
        </a:p>
      </dgm:t>
    </dgm:pt>
    <dgm:pt modelId="{0523FA7F-ECE0-4440-988E-E658D1C2BA3F}">
      <dgm:prSet custT="1"/>
      <dgm:spPr/>
      <dgm:t>
        <a:bodyPr/>
        <a:lstStyle/>
        <a:p>
          <a:r>
            <a:rPr lang="en-US" sz="1600" b="1" dirty="0"/>
            <a:t>Math</a:t>
          </a:r>
          <a:r>
            <a:rPr lang="en-US" sz="1600" dirty="0"/>
            <a:t>:</a:t>
          </a:r>
        </a:p>
        <a:p>
          <a:r>
            <a:rPr lang="en-US" sz="1300" dirty="0"/>
            <a:t>Solving word problems related to the environment</a:t>
          </a:r>
        </a:p>
      </dgm:t>
    </dgm:pt>
    <dgm:pt modelId="{FD6CE0C4-EEA0-4327-BAC0-B7C5472063E6}" type="parTrans" cxnId="{7C618599-857A-4A20-98BA-410A9E1EE250}">
      <dgm:prSet/>
      <dgm:spPr/>
      <dgm:t>
        <a:bodyPr/>
        <a:lstStyle/>
        <a:p>
          <a:endParaRPr lang="en-US"/>
        </a:p>
      </dgm:t>
    </dgm:pt>
    <dgm:pt modelId="{C690E526-AB0E-41D5-A8D5-5FC0F6E172F4}" type="sibTrans" cxnId="{7C618599-857A-4A20-98BA-410A9E1EE250}">
      <dgm:prSet/>
      <dgm:spPr/>
      <dgm:t>
        <a:bodyPr/>
        <a:lstStyle/>
        <a:p>
          <a:endParaRPr lang="en-US"/>
        </a:p>
      </dgm:t>
    </dgm:pt>
    <dgm:pt modelId="{10C8A847-0194-4FAF-9BC1-16088D96A7FF}">
      <dgm:prSet custT="1"/>
      <dgm:spPr/>
      <dgm:t>
        <a:bodyPr/>
        <a:lstStyle/>
        <a:p>
          <a:r>
            <a:rPr lang="en-US" sz="1600" b="1" dirty="0"/>
            <a:t>Gym:</a:t>
          </a:r>
        </a:p>
        <a:p>
          <a:r>
            <a:rPr lang="en-US" sz="1600" dirty="0"/>
            <a:t>Any kind of outside activity </a:t>
          </a:r>
        </a:p>
      </dgm:t>
    </dgm:pt>
    <dgm:pt modelId="{CA555495-F42F-4739-874C-16FE1E7E9FD1}" type="parTrans" cxnId="{CAEBBCBE-1F0A-4F16-8049-4D32ECA78C75}">
      <dgm:prSet/>
      <dgm:spPr/>
      <dgm:t>
        <a:bodyPr/>
        <a:lstStyle/>
        <a:p>
          <a:endParaRPr lang="en-US"/>
        </a:p>
      </dgm:t>
    </dgm:pt>
    <dgm:pt modelId="{2999D44B-41B6-4F3C-9A96-1B5ADE06CFBB}" type="sibTrans" cxnId="{CAEBBCBE-1F0A-4F16-8049-4D32ECA78C75}">
      <dgm:prSet/>
      <dgm:spPr/>
      <dgm:t>
        <a:bodyPr/>
        <a:lstStyle/>
        <a:p>
          <a:endParaRPr lang="en-US"/>
        </a:p>
      </dgm:t>
    </dgm:pt>
    <dgm:pt modelId="{20707D9D-57FC-46E7-85BB-D837763AD10D}">
      <dgm:prSet custT="1"/>
      <dgm:spPr/>
      <dgm:t>
        <a:bodyPr/>
        <a:lstStyle/>
        <a:p>
          <a:r>
            <a:rPr lang="en-US" sz="1600" b="1" dirty="0"/>
            <a:t>Art:</a:t>
          </a:r>
        </a:p>
        <a:p>
          <a:r>
            <a:rPr lang="en-US" sz="1500" dirty="0"/>
            <a:t>Drawing landscapes or using recycled objects</a:t>
          </a:r>
        </a:p>
      </dgm:t>
    </dgm:pt>
    <dgm:pt modelId="{95069D82-5262-43A0-BB56-41D7B16ECDC5}" type="parTrans" cxnId="{7CBE0A1A-1611-41F4-A0E9-1E3E57367874}">
      <dgm:prSet/>
      <dgm:spPr/>
      <dgm:t>
        <a:bodyPr/>
        <a:lstStyle/>
        <a:p>
          <a:endParaRPr lang="en-US"/>
        </a:p>
      </dgm:t>
    </dgm:pt>
    <dgm:pt modelId="{BE28F579-C425-4A47-9EF0-83BD34BA0800}" type="sibTrans" cxnId="{7CBE0A1A-1611-41F4-A0E9-1E3E57367874}">
      <dgm:prSet/>
      <dgm:spPr/>
      <dgm:t>
        <a:bodyPr/>
        <a:lstStyle/>
        <a:p>
          <a:endParaRPr lang="en-US"/>
        </a:p>
      </dgm:t>
    </dgm:pt>
    <dgm:pt modelId="{CAC0E901-D03B-44E9-AD5B-9D0438E76B80}">
      <dgm:prSet/>
      <dgm:spPr/>
      <dgm:t>
        <a:bodyPr/>
        <a:lstStyle/>
        <a:p>
          <a:r>
            <a:rPr lang="en-US" dirty="0"/>
            <a:t>Foreign Language:</a:t>
          </a:r>
        </a:p>
        <a:p>
          <a:r>
            <a:rPr lang="en-US" dirty="0"/>
            <a:t>Having an environmental conversation</a:t>
          </a:r>
        </a:p>
      </dgm:t>
    </dgm:pt>
    <dgm:pt modelId="{3ED5D31A-FA9D-4710-B83D-2715D926954E}" type="parTrans" cxnId="{55D0999B-0E8B-453A-8F07-112B62AB34EE}">
      <dgm:prSet/>
      <dgm:spPr/>
      <dgm:t>
        <a:bodyPr/>
        <a:lstStyle/>
        <a:p>
          <a:endParaRPr lang="en-US"/>
        </a:p>
      </dgm:t>
    </dgm:pt>
    <dgm:pt modelId="{FD1ED963-B75F-4E7A-B626-359EFBF4C41A}" type="sibTrans" cxnId="{55D0999B-0E8B-453A-8F07-112B62AB34EE}">
      <dgm:prSet/>
      <dgm:spPr/>
      <dgm:t>
        <a:bodyPr/>
        <a:lstStyle/>
        <a:p>
          <a:endParaRPr lang="en-US"/>
        </a:p>
      </dgm:t>
    </dgm:pt>
    <dgm:pt modelId="{D869CFF4-C227-4356-8D71-F3D8C1149E5D}" type="pres">
      <dgm:prSet presAssocID="{264243ED-1279-40AC-8CEF-1DD22F3428E9}" presName="Name0" presStyleCnt="0">
        <dgm:presLayoutVars>
          <dgm:dir/>
          <dgm:animLvl val="lvl"/>
          <dgm:resizeHandles val="exact"/>
        </dgm:presLayoutVars>
      </dgm:prSet>
      <dgm:spPr/>
    </dgm:pt>
    <dgm:pt modelId="{770BEC4E-DF7C-4182-B8C1-CFC4E5974F5F}" type="pres">
      <dgm:prSet presAssocID="{8B4B1F28-39EF-4E65-97C3-FD461E07FF3A}" presName="linNode" presStyleCnt="0"/>
      <dgm:spPr/>
    </dgm:pt>
    <dgm:pt modelId="{A7F345EC-FBFE-4631-B0A2-D0220A25F7D1}" type="pres">
      <dgm:prSet presAssocID="{8B4B1F28-39EF-4E65-97C3-FD461E07FF3A}" presName="parentText" presStyleLbl="node1" presStyleIdx="0" presStyleCnt="7" custScaleX="153679">
        <dgm:presLayoutVars>
          <dgm:chMax val="1"/>
          <dgm:bulletEnabled val="1"/>
        </dgm:presLayoutVars>
      </dgm:prSet>
      <dgm:spPr/>
    </dgm:pt>
    <dgm:pt modelId="{8F651652-10DE-47B8-A7D4-BD6E0157A207}" type="pres">
      <dgm:prSet presAssocID="{1C6351A7-1D62-4839-BFF3-340ACEEE7BE2}" presName="sp" presStyleCnt="0"/>
      <dgm:spPr/>
    </dgm:pt>
    <dgm:pt modelId="{26D67E85-F4E0-4969-BCCC-C32FDE425826}" type="pres">
      <dgm:prSet presAssocID="{B645E976-69A0-4F51-AA9D-DFA5FD4DC104}" presName="linNode" presStyleCnt="0"/>
      <dgm:spPr/>
    </dgm:pt>
    <dgm:pt modelId="{FE74FF50-ED8F-44E6-ABCC-9CC0FED0E1BA}" type="pres">
      <dgm:prSet presAssocID="{B645E976-69A0-4F51-AA9D-DFA5FD4DC104}" presName="parentText" presStyleLbl="node1" presStyleIdx="1" presStyleCnt="7" custScaleX="153679">
        <dgm:presLayoutVars>
          <dgm:chMax val="1"/>
          <dgm:bulletEnabled val="1"/>
        </dgm:presLayoutVars>
      </dgm:prSet>
      <dgm:spPr/>
    </dgm:pt>
    <dgm:pt modelId="{DB987856-3D43-444E-B4AB-7FBBD21B6184}" type="pres">
      <dgm:prSet presAssocID="{AB911827-2AD8-4F1B-9243-69BFDBADC632}" presName="sp" presStyleCnt="0"/>
      <dgm:spPr/>
    </dgm:pt>
    <dgm:pt modelId="{61B21996-016C-48C9-89D4-A768ABF843BC}" type="pres">
      <dgm:prSet presAssocID="{E92C8BE7-BFF2-4032-A2FB-384247D9B416}" presName="linNode" presStyleCnt="0"/>
      <dgm:spPr/>
    </dgm:pt>
    <dgm:pt modelId="{E4ED901E-CDE4-402B-8688-5F670DF07A31}" type="pres">
      <dgm:prSet presAssocID="{E92C8BE7-BFF2-4032-A2FB-384247D9B416}" presName="parentText" presStyleLbl="node1" presStyleIdx="2" presStyleCnt="7" custScaleX="153679">
        <dgm:presLayoutVars>
          <dgm:chMax val="1"/>
          <dgm:bulletEnabled val="1"/>
        </dgm:presLayoutVars>
      </dgm:prSet>
      <dgm:spPr/>
    </dgm:pt>
    <dgm:pt modelId="{C0149339-D64A-40ED-B1B0-3762E26A9235}" type="pres">
      <dgm:prSet presAssocID="{E404DC62-D80C-4B56-A96D-F3925EC17608}" presName="sp" presStyleCnt="0"/>
      <dgm:spPr/>
    </dgm:pt>
    <dgm:pt modelId="{5B64CBAE-A8F6-4986-AEBB-A9958F6864CE}" type="pres">
      <dgm:prSet presAssocID="{0523FA7F-ECE0-4440-988E-E658D1C2BA3F}" presName="linNode" presStyleCnt="0"/>
      <dgm:spPr/>
    </dgm:pt>
    <dgm:pt modelId="{6F4C666D-26AB-4D34-BBDD-ABD423115989}" type="pres">
      <dgm:prSet presAssocID="{0523FA7F-ECE0-4440-988E-E658D1C2BA3F}" presName="parentText" presStyleLbl="node1" presStyleIdx="3" presStyleCnt="7" custScaleX="153679">
        <dgm:presLayoutVars>
          <dgm:chMax val="1"/>
          <dgm:bulletEnabled val="1"/>
        </dgm:presLayoutVars>
      </dgm:prSet>
      <dgm:spPr/>
    </dgm:pt>
    <dgm:pt modelId="{5607BD61-7D60-40AB-91F0-7215CF3BD59F}" type="pres">
      <dgm:prSet presAssocID="{C690E526-AB0E-41D5-A8D5-5FC0F6E172F4}" presName="sp" presStyleCnt="0"/>
      <dgm:spPr/>
    </dgm:pt>
    <dgm:pt modelId="{9562FDEB-0A59-49D3-8407-6314C06F9243}" type="pres">
      <dgm:prSet presAssocID="{10C8A847-0194-4FAF-9BC1-16088D96A7FF}" presName="linNode" presStyleCnt="0"/>
      <dgm:spPr/>
    </dgm:pt>
    <dgm:pt modelId="{7A51993A-E24A-4D35-A56B-7C1D1697A4CC}" type="pres">
      <dgm:prSet presAssocID="{10C8A847-0194-4FAF-9BC1-16088D96A7FF}" presName="parentText" presStyleLbl="node1" presStyleIdx="4" presStyleCnt="7" custScaleX="153679">
        <dgm:presLayoutVars>
          <dgm:chMax val="1"/>
          <dgm:bulletEnabled val="1"/>
        </dgm:presLayoutVars>
      </dgm:prSet>
      <dgm:spPr/>
    </dgm:pt>
    <dgm:pt modelId="{321C12B7-6874-48BF-87DA-88A9CE43F1FF}" type="pres">
      <dgm:prSet presAssocID="{2999D44B-41B6-4F3C-9A96-1B5ADE06CFBB}" presName="sp" presStyleCnt="0"/>
      <dgm:spPr/>
    </dgm:pt>
    <dgm:pt modelId="{02784C6F-9696-4061-BDF6-C5AB30512B24}" type="pres">
      <dgm:prSet presAssocID="{20707D9D-57FC-46E7-85BB-D837763AD10D}" presName="linNode" presStyleCnt="0"/>
      <dgm:spPr/>
    </dgm:pt>
    <dgm:pt modelId="{75F338EA-763E-49C0-AF1E-4A74ECE710E0}" type="pres">
      <dgm:prSet presAssocID="{20707D9D-57FC-46E7-85BB-D837763AD10D}" presName="parentText" presStyleLbl="node1" presStyleIdx="5" presStyleCnt="7" custScaleX="153679">
        <dgm:presLayoutVars>
          <dgm:chMax val="1"/>
          <dgm:bulletEnabled val="1"/>
        </dgm:presLayoutVars>
      </dgm:prSet>
      <dgm:spPr/>
    </dgm:pt>
    <dgm:pt modelId="{6EBBC4B8-D1B8-4CC0-8F21-68FB74DCAB15}" type="pres">
      <dgm:prSet presAssocID="{BE28F579-C425-4A47-9EF0-83BD34BA0800}" presName="sp" presStyleCnt="0"/>
      <dgm:spPr/>
    </dgm:pt>
    <dgm:pt modelId="{A6F890B1-EEBA-4798-B6E9-4E3B520224A5}" type="pres">
      <dgm:prSet presAssocID="{CAC0E901-D03B-44E9-AD5B-9D0438E76B80}" presName="linNode" presStyleCnt="0"/>
      <dgm:spPr/>
    </dgm:pt>
    <dgm:pt modelId="{4EE7D62C-6D04-4034-88FE-E2EB875F04D5}" type="pres">
      <dgm:prSet presAssocID="{CAC0E901-D03B-44E9-AD5B-9D0438E76B80}" presName="parentText" presStyleLbl="node1" presStyleIdx="6" presStyleCnt="7" custScaleX="153679">
        <dgm:presLayoutVars>
          <dgm:chMax val="1"/>
          <dgm:bulletEnabled val="1"/>
        </dgm:presLayoutVars>
      </dgm:prSet>
      <dgm:spPr/>
    </dgm:pt>
  </dgm:ptLst>
  <dgm:cxnLst>
    <dgm:cxn modelId="{64DABB09-1A91-48AB-94C3-9A0BB1FC99BE}" srcId="{264243ED-1279-40AC-8CEF-1DD22F3428E9}" destId="{8B4B1F28-39EF-4E65-97C3-FD461E07FF3A}" srcOrd="0" destOrd="0" parTransId="{9626CE6B-46ED-477F-A865-4CE3BFF476D3}" sibTransId="{1C6351A7-1D62-4839-BFF3-340ACEEE7BE2}"/>
    <dgm:cxn modelId="{06DA6B0C-276B-4F35-B5B6-9FC6439DCFA2}" type="presOf" srcId="{10C8A847-0194-4FAF-9BC1-16088D96A7FF}" destId="{7A51993A-E24A-4D35-A56B-7C1D1697A4CC}" srcOrd="0" destOrd="0" presId="urn:microsoft.com/office/officeart/2005/8/layout/vList5"/>
    <dgm:cxn modelId="{7CBE0A1A-1611-41F4-A0E9-1E3E57367874}" srcId="{264243ED-1279-40AC-8CEF-1DD22F3428E9}" destId="{20707D9D-57FC-46E7-85BB-D837763AD10D}" srcOrd="5" destOrd="0" parTransId="{95069D82-5262-43A0-BB56-41D7B16ECDC5}" sibTransId="{BE28F579-C425-4A47-9EF0-83BD34BA0800}"/>
    <dgm:cxn modelId="{0445A81A-8C91-4F96-8714-DC0A7F422437}" type="presOf" srcId="{B645E976-69A0-4F51-AA9D-DFA5FD4DC104}" destId="{FE74FF50-ED8F-44E6-ABCC-9CC0FED0E1BA}" srcOrd="0" destOrd="0" presId="urn:microsoft.com/office/officeart/2005/8/layout/vList5"/>
    <dgm:cxn modelId="{DDB27D1D-3533-4060-845D-6F2B8A8D8833}" type="presOf" srcId="{8B4B1F28-39EF-4E65-97C3-FD461E07FF3A}" destId="{A7F345EC-FBFE-4631-B0A2-D0220A25F7D1}" srcOrd="0" destOrd="0" presId="urn:microsoft.com/office/officeart/2005/8/layout/vList5"/>
    <dgm:cxn modelId="{870DE474-C686-4DF8-A29D-75F7AADB29EB}" type="presOf" srcId="{264243ED-1279-40AC-8CEF-1DD22F3428E9}" destId="{D869CFF4-C227-4356-8D71-F3D8C1149E5D}" srcOrd="0" destOrd="0" presId="urn:microsoft.com/office/officeart/2005/8/layout/vList5"/>
    <dgm:cxn modelId="{46E57879-3C35-498D-A3F1-F9810B77354D}" type="presOf" srcId="{E92C8BE7-BFF2-4032-A2FB-384247D9B416}" destId="{E4ED901E-CDE4-402B-8688-5F670DF07A31}" srcOrd="0" destOrd="0" presId="urn:microsoft.com/office/officeart/2005/8/layout/vList5"/>
    <dgm:cxn modelId="{1DE8487E-8E25-4559-ABB2-7A340670D8CD}" type="presOf" srcId="{0523FA7F-ECE0-4440-988E-E658D1C2BA3F}" destId="{6F4C666D-26AB-4D34-BBDD-ABD423115989}" srcOrd="0" destOrd="0" presId="urn:microsoft.com/office/officeart/2005/8/layout/vList5"/>
    <dgm:cxn modelId="{7C618599-857A-4A20-98BA-410A9E1EE250}" srcId="{264243ED-1279-40AC-8CEF-1DD22F3428E9}" destId="{0523FA7F-ECE0-4440-988E-E658D1C2BA3F}" srcOrd="3" destOrd="0" parTransId="{FD6CE0C4-EEA0-4327-BAC0-B7C5472063E6}" sibTransId="{C690E526-AB0E-41D5-A8D5-5FC0F6E172F4}"/>
    <dgm:cxn modelId="{55D0999B-0E8B-453A-8F07-112B62AB34EE}" srcId="{264243ED-1279-40AC-8CEF-1DD22F3428E9}" destId="{CAC0E901-D03B-44E9-AD5B-9D0438E76B80}" srcOrd="6" destOrd="0" parTransId="{3ED5D31A-FA9D-4710-B83D-2715D926954E}" sibTransId="{FD1ED963-B75F-4E7A-B626-359EFBF4C41A}"/>
    <dgm:cxn modelId="{497D69BC-F6E1-4F5D-BD8C-42CB79C56FF9}" srcId="{264243ED-1279-40AC-8CEF-1DD22F3428E9}" destId="{B645E976-69A0-4F51-AA9D-DFA5FD4DC104}" srcOrd="1" destOrd="0" parTransId="{468E5813-1AD3-40CA-98E8-0003FEA8FA07}" sibTransId="{AB911827-2AD8-4F1B-9243-69BFDBADC632}"/>
    <dgm:cxn modelId="{CAEBBCBE-1F0A-4F16-8049-4D32ECA78C75}" srcId="{264243ED-1279-40AC-8CEF-1DD22F3428E9}" destId="{10C8A847-0194-4FAF-9BC1-16088D96A7FF}" srcOrd="4" destOrd="0" parTransId="{CA555495-F42F-4739-874C-16FE1E7E9FD1}" sibTransId="{2999D44B-41B6-4F3C-9A96-1B5ADE06CFBB}"/>
    <dgm:cxn modelId="{A753C2DB-9935-4AB2-BED0-870D44288CC1}" srcId="{264243ED-1279-40AC-8CEF-1DD22F3428E9}" destId="{E92C8BE7-BFF2-4032-A2FB-384247D9B416}" srcOrd="2" destOrd="0" parTransId="{49A4A9B4-C682-483E-BC01-1F6C1A9ABDE3}" sibTransId="{E404DC62-D80C-4B56-A96D-F3925EC17608}"/>
    <dgm:cxn modelId="{B8536CEC-4303-4060-9F4D-2295A2CEF922}" type="presOf" srcId="{20707D9D-57FC-46E7-85BB-D837763AD10D}" destId="{75F338EA-763E-49C0-AF1E-4A74ECE710E0}" srcOrd="0" destOrd="0" presId="urn:microsoft.com/office/officeart/2005/8/layout/vList5"/>
    <dgm:cxn modelId="{103F10F1-CCAC-4381-8E3F-95E738CB8318}" type="presOf" srcId="{CAC0E901-D03B-44E9-AD5B-9D0438E76B80}" destId="{4EE7D62C-6D04-4034-88FE-E2EB875F04D5}" srcOrd="0" destOrd="0" presId="urn:microsoft.com/office/officeart/2005/8/layout/vList5"/>
    <dgm:cxn modelId="{9609C11D-523E-4B3D-B977-DA78BC104C6E}" type="presParOf" srcId="{D869CFF4-C227-4356-8D71-F3D8C1149E5D}" destId="{770BEC4E-DF7C-4182-B8C1-CFC4E5974F5F}" srcOrd="0" destOrd="0" presId="urn:microsoft.com/office/officeart/2005/8/layout/vList5"/>
    <dgm:cxn modelId="{7406C767-5251-4ACE-831B-43B59AD4B3E0}" type="presParOf" srcId="{770BEC4E-DF7C-4182-B8C1-CFC4E5974F5F}" destId="{A7F345EC-FBFE-4631-B0A2-D0220A25F7D1}" srcOrd="0" destOrd="0" presId="urn:microsoft.com/office/officeart/2005/8/layout/vList5"/>
    <dgm:cxn modelId="{E2567EB7-5604-4BF6-BA16-FF020C586730}" type="presParOf" srcId="{D869CFF4-C227-4356-8D71-F3D8C1149E5D}" destId="{8F651652-10DE-47B8-A7D4-BD6E0157A207}" srcOrd="1" destOrd="0" presId="urn:microsoft.com/office/officeart/2005/8/layout/vList5"/>
    <dgm:cxn modelId="{C06B8A30-FE27-46A7-A412-6DB85A6644BD}" type="presParOf" srcId="{D869CFF4-C227-4356-8D71-F3D8C1149E5D}" destId="{26D67E85-F4E0-4969-BCCC-C32FDE425826}" srcOrd="2" destOrd="0" presId="urn:microsoft.com/office/officeart/2005/8/layout/vList5"/>
    <dgm:cxn modelId="{9A5615CB-32A6-410F-917B-10546DC5DD31}" type="presParOf" srcId="{26D67E85-F4E0-4969-BCCC-C32FDE425826}" destId="{FE74FF50-ED8F-44E6-ABCC-9CC0FED0E1BA}" srcOrd="0" destOrd="0" presId="urn:microsoft.com/office/officeart/2005/8/layout/vList5"/>
    <dgm:cxn modelId="{256032FE-AF92-4E9D-B7F1-72FA177B2E80}" type="presParOf" srcId="{D869CFF4-C227-4356-8D71-F3D8C1149E5D}" destId="{DB987856-3D43-444E-B4AB-7FBBD21B6184}" srcOrd="3" destOrd="0" presId="urn:microsoft.com/office/officeart/2005/8/layout/vList5"/>
    <dgm:cxn modelId="{DAF07CB0-6D38-4910-B9C1-DDEDC4C5307F}" type="presParOf" srcId="{D869CFF4-C227-4356-8D71-F3D8C1149E5D}" destId="{61B21996-016C-48C9-89D4-A768ABF843BC}" srcOrd="4" destOrd="0" presId="urn:microsoft.com/office/officeart/2005/8/layout/vList5"/>
    <dgm:cxn modelId="{07398560-1717-4637-8B9D-6E842EE3FE0A}" type="presParOf" srcId="{61B21996-016C-48C9-89D4-A768ABF843BC}" destId="{E4ED901E-CDE4-402B-8688-5F670DF07A31}" srcOrd="0" destOrd="0" presId="urn:microsoft.com/office/officeart/2005/8/layout/vList5"/>
    <dgm:cxn modelId="{BDB1B63F-AD01-4000-93D8-2BE7B5E047D9}" type="presParOf" srcId="{D869CFF4-C227-4356-8D71-F3D8C1149E5D}" destId="{C0149339-D64A-40ED-B1B0-3762E26A9235}" srcOrd="5" destOrd="0" presId="urn:microsoft.com/office/officeart/2005/8/layout/vList5"/>
    <dgm:cxn modelId="{7D7500A5-6E48-4310-82CB-84D5F8788CAB}" type="presParOf" srcId="{D869CFF4-C227-4356-8D71-F3D8C1149E5D}" destId="{5B64CBAE-A8F6-4986-AEBB-A9958F6864CE}" srcOrd="6" destOrd="0" presId="urn:microsoft.com/office/officeart/2005/8/layout/vList5"/>
    <dgm:cxn modelId="{2E2E27BD-7996-4CEC-9040-8BB01B97183F}" type="presParOf" srcId="{5B64CBAE-A8F6-4986-AEBB-A9958F6864CE}" destId="{6F4C666D-26AB-4D34-BBDD-ABD423115989}" srcOrd="0" destOrd="0" presId="urn:microsoft.com/office/officeart/2005/8/layout/vList5"/>
    <dgm:cxn modelId="{227B61FE-FA6F-4A41-B92A-9870B079E9DF}" type="presParOf" srcId="{D869CFF4-C227-4356-8D71-F3D8C1149E5D}" destId="{5607BD61-7D60-40AB-91F0-7215CF3BD59F}" srcOrd="7" destOrd="0" presId="urn:microsoft.com/office/officeart/2005/8/layout/vList5"/>
    <dgm:cxn modelId="{3AB7FBDF-3B78-4B08-9DB5-117AB8D14885}" type="presParOf" srcId="{D869CFF4-C227-4356-8D71-F3D8C1149E5D}" destId="{9562FDEB-0A59-49D3-8407-6314C06F9243}" srcOrd="8" destOrd="0" presId="urn:microsoft.com/office/officeart/2005/8/layout/vList5"/>
    <dgm:cxn modelId="{F5442CF4-5731-4C92-AB85-0FFBB8F823E8}" type="presParOf" srcId="{9562FDEB-0A59-49D3-8407-6314C06F9243}" destId="{7A51993A-E24A-4D35-A56B-7C1D1697A4CC}" srcOrd="0" destOrd="0" presId="urn:microsoft.com/office/officeart/2005/8/layout/vList5"/>
    <dgm:cxn modelId="{B3D85DFF-88FC-44C9-AF96-5D1B439F47C6}" type="presParOf" srcId="{D869CFF4-C227-4356-8D71-F3D8C1149E5D}" destId="{321C12B7-6874-48BF-87DA-88A9CE43F1FF}" srcOrd="9" destOrd="0" presId="urn:microsoft.com/office/officeart/2005/8/layout/vList5"/>
    <dgm:cxn modelId="{8B1CE5C7-9C37-400C-A93B-CD33D7972F78}" type="presParOf" srcId="{D869CFF4-C227-4356-8D71-F3D8C1149E5D}" destId="{02784C6F-9696-4061-BDF6-C5AB30512B24}" srcOrd="10" destOrd="0" presId="urn:microsoft.com/office/officeart/2005/8/layout/vList5"/>
    <dgm:cxn modelId="{334190F2-4DEB-4336-9E8F-635CD6CA20F1}" type="presParOf" srcId="{02784C6F-9696-4061-BDF6-C5AB30512B24}" destId="{75F338EA-763E-49C0-AF1E-4A74ECE710E0}" srcOrd="0" destOrd="0" presId="urn:microsoft.com/office/officeart/2005/8/layout/vList5"/>
    <dgm:cxn modelId="{BDA0C596-ABFB-448E-9608-A1DD86214F6F}" type="presParOf" srcId="{D869CFF4-C227-4356-8D71-F3D8C1149E5D}" destId="{6EBBC4B8-D1B8-4CC0-8F21-68FB74DCAB15}" srcOrd="11" destOrd="0" presId="urn:microsoft.com/office/officeart/2005/8/layout/vList5"/>
    <dgm:cxn modelId="{67CD81A1-DA7C-484C-931B-16834F03DC31}" type="presParOf" srcId="{D869CFF4-C227-4356-8D71-F3D8C1149E5D}" destId="{A6F890B1-EEBA-4798-B6E9-4E3B520224A5}" srcOrd="12" destOrd="0" presId="urn:microsoft.com/office/officeart/2005/8/layout/vList5"/>
    <dgm:cxn modelId="{0B82937E-10DB-475F-A0E9-10D3D06F81CF}" type="presParOf" srcId="{A6F890B1-EEBA-4798-B6E9-4E3B520224A5}" destId="{4EE7D62C-6D04-4034-88FE-E2EB875F04D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345EC-FBFE-4631-B0A2-D0220A25F7D1}">
      <dsp:nvSpPr>
        <dsp:cNvPr id="0" name=""/>
        <dsp:cNvSpPr/>
      </dsp:nvSpPr>
      <dsp:spPr>
        <a:xfrm>
          <a:off x="2348951" y="497"/>
          <a:ext cx="5817696" cy="7978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Share lessons about Environmental Education at team meetings and PD Days</a:t>
          </a:r>
        </a:p>
      </dsp:txBody>
      <dsp:txXfrm>
        <a:off x="2387900" y="39446"/>
        <a:ext cx="5739798" cy="719976"/>
      </dsp:txXfrm>
    </dsp:sp>
    <dsp:sp modelId="{FE74FF50-ED8F-44E6-ABCC-9CC0FED0E1BA}">
      <dsp:nvSpPr>
        <dsp:cNvPr id="0" name=""/>
        <dsp:cNvSpPr/>
      </dsp:nvSpPr>
      <dsp:spPr>
        <a:xfrm>
          <a:off x="2348951" y="838265"/>
          <a:ext cx="5817696" cy="797874"/>
        </a:xfrm>
        <a:prstGeom prst="roundRect">
          <a:avLst/>
        </a:prstGeom>
        <a:solidFill>
          <a:schemeClr val="accent2">
            <a:hueOff val="-1808787"/>
            <a:satOff val="-4053"/>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Social Studies:</a:t>
          </a:r>
        </a:p>
        <a:p>
          <a:pPr marL="0" lvl="0" indent="0" algn="ctr" defTabSz="711200">
            <a:lnSpc>
              <a:spcPct val="90000"/>
            </a:lnSpc>
            <a:spcBef>
              <a:spcPct val="0"/>
            </a:spcBef>
            <a:spcAft>
              <a:spcPct val="35000"/>
            </a:spcAft>
            <a:buNone/>
          </a:pPr>
          <a:r>
            <a:rPr lang="en-US" sz="1600" kern="1200" dirty="0"/>
            <a:t>Teach about natural resources in</a:t>
          </a:r>
        </a:p>
      </dsp:txBody>
      <dsp:txXfrm>
        <a:off x="2387900" y="877214"/>
        <a:ext cx="5739798" cy="719976"/>
      </dsp:txXfrm>
    </dsp:sp>
    <dsp:sp modelId="{E4ED901E-CDE4-402B-8688-5F670DF07A31}">
      <dsp:nvSpPr>
        <dsp:cNvPr id="0" name=""/>
        <dsp:cNvSpPr/>
      </dsp:nvSpPr>
      <dsp:spPr>
        <a:xfrm>
          <a:off x="2348951" y="1676034"/>
          <a:ext cx="5817696" cy="797874"/>
        </a:xfrm>
        <a:prstGeom prst="roundRect">
          <a:avLst/>
        </a:prstGeom>
        <a:solidFill>
          <a:schemeClr val="accent2">
            <a:hueOff val="-3617575"/>
            <a:satOff val="-810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Language Arts: </a:t>
          </a:r>
        </a:p>
        <a:p>
          <a:pPr marL="0" lvl="0" indent="0" algn="ctr" defTabSz="711200">
            <a:lnSpc>
              <a:spcPct val="90000"/>
            </a:lnSpc>
            <a:spcBef>
              <a:spcPct val="0"/>
            </a:spcBef>
            <a:spcAft>
              <a:spcPct val="35000"/>
            </a:spcAft>
            <a:buNone/>
          </a:pPr>
          <a:r>
            <a:rPr lang="en-US" sz="1300" kern="1200" dirty="0"/>
            <a:t>Write poetry/read books related to the environment</a:t>
          </a:r>
        </a:p>
      </dsp:txBody>
      <dsp:txXfrm>
        <a:off x="2387900" y="1714983"/>
        <a:ext cx="5739798" cy="719976"/>
      </dsp:txXfrm>
    </dsp:sp>
    <dsp:sp modelId="{6F4C666D-26AB-4D34-BBDD-ABD423115989}">
      <dsp:nvSpPr>
        <dsp:cNvPr id="0" name=""/>
        <dsp:cNvSpPr/>
      </dsp:nvSpPr>
      <dsp:spPr>
        <a:xfrm>
          <a:off x="2348951" y="2513802"/>
          <a:ext cx="5817696" cy="797874"/>
        </a:xfrm>
        <a:prstGeom prst="roundRect">
          <a:avLst/>
        </a:prstGeom>
        <a:solidFill>
          <a:schemeClr val="accent2">
            <a:hueOff val="-5426362"/>
            <a:satOff val="-1216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Math</a:t>
          </a:r>
          <a:r>
            <a:rPr lang="en-US" sz="1600" kern="1200" dirty="0"/>
            <a:t>:</a:t>
          </a:r>
        </a:p>
        <a:p>
          <a:pPr marL="0" lvl="0" indent="0" algn="ctr" defTabSz="711200">
            <a:lnSpc>
              <a:spcPct val="90000"/>
            </a:lnSpc>
            <a:spcBef>
              <a:spcPct val="0"/>
            </a:spcBef>
            <a:spcAft>
              <a:spcPct val="35000"/>
            </a:spcAft>
            <a:buNone/>
          </a:pPr>
          <a:r>
            <a:rPr lang="en-US" sz="1300" kern="1200" dirty="0"/>
            <a:t>Solving word problems related to the environment</a:t>
          </a:r>
        </a:p>
      </dsp:txBody>
      <dsp:txXfrm>
        <a:off x="2387900" y="2552751"/>
        <a:ext cx="5739798" cy="719976"/>
      </dsp:txXfrm>
    </dsp:sp>
    <dsp:sp modelId="{7A51993A-E24A-4D35-A56B-7C1D1697A4CC}">
      <dsp:nvSpPr>
        <dsp:cNvPr id="0" name=""/>
        <dsp:cNvSpPr/>
      </dsp:nvSpPr>
      <dsp:spPr>
        <a:xfrm>
          <a:off x="2348951" y="3351570"/>
          <a:ext cx="5817696" cy="797874"/>
        </a:xfrm>
        <a:prstGeom prst="roundRect">
          <a:avLst/>
        </a:prstGeom>
        <a:solidFill>
          <a:schemeClr val="accent2">
            <a:hueOff val="-7235150"/>
            <a:satOff val="-16213"/>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Gym:</a:t>
          </a:r>
        </a:p>
        <a:p>
          <a:pPr marL="0" lvl="0" indent="0" algn="ctr" defTabSz="711200">
            <a:lnSpc>
              <a:spcPct val="90000"/>
            </a:lnSpc>
            <a:spcBef>
              <a:spcPct val="0"/>
            </a:spcBef>
            <a:spcAft>
              <a:spcPct val="35000"/>
            </a:spcAft>
            <a:buNone/>
          </a:pPr>
          <a:r>
            <a:rPr lang="en-US" sz="1600" kern="1200" dirty="0"/>
            <a:t>Any kind of outside activity </a:t>
          </a:r>
        </a:p>
      </dsp:txBody>
      <dsp:txXfrm>
        <a:off x="2387900" y="3390519"/>
        <a:ext cx="5739798" cy="719976"/>
      </dsp:txXfrm>
    </dsp:sp>
    <dsp:sp modelId="{75F338EA-763E-49C0-AF1E-4A74ECE710E0}">
      <dsp:nvSpPr>
        <dsp:cNvPr id="0" name=""/>
        <dsp:cNvSpPr/>
      </dsp:nvSpPr>
      <dsp:spPr>
        <a:xfrm>
          <a:off x="2348951" y="4189338"/>
          <a:ext cx="5817696" cy="797874"/>
        </a:xfrm>
        <a:prstGeom prst="roundRect">
          <a:avLst/>
        </a:prstGeom>
        <a:solidFill>
          <a:schemeClr val="accent2">
            <a:hueOff val="-9043937"/>
            <a:satOff val="-20266"/>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Art:</a:t>
          </a:r>
        </a:p>
        <a:p>
          <a:pPr marL="0" lvl="0" indent="0" algn="ctr" defTabSz="711200">
            <a:lnSpc>
              <a:spcPct val="90000"/>
            </a:lnSpc>
            <a:spcBef>
              <a:spcPct val="0"/>
            </a:spcBef>
            <a:spcAft>
              <a:spcPct val="35000"/>
            </a:spcAft>
            <a:buNone/>
          </a:pPr>
          <a:r>
            <a:rPr lang="en-US" sz="1500" kern="1200" dirty="0"/>
            <a:t>Drawing landscapes or using recycled objects</a:t>
          </a:r>
        </a:p>
      </dsp:txBody>
      <dsp:txXfrm>
        <a:off x="2387900" y="4228287"/>
        <a:ext cx="5739798" cy="719976"/>
      </dsp:txXfrm>
    </dsp:sp>
    <dsp:sp modelId="{4EE7D62C-6D04-4034-88FE-E2EB875F04D5}">
      <dsp:nvSpPr>
        <dsp:cNvPr id="0" name=""/>
        <dsp:cNvSpPr/>
      </dsp:nvSpPr>
      <dsp:spPr>
        <a:xfrm>
          <a:off x="2348951" y="5027106"/>
          <a:ext cx="5817696" cy="797874"/>
        </a:xfrm>
        <a:prstGeom prst="roundRect">
          <a:avLst/>
        </a:prstGeom>
        <a:solidFill>
          <a:schemeClr val="accent2">
            <a:hueOff val="-10852724"/>
            <a:satOff val="-24319"/>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Foreign Language:</a:t>
          </a:r>
        </a:p>
        <a:p>
          <a:pPr marL="0" lvl="0" indent="0" algn="ctr" defTabSz="755650">
            <a:lnSpc>
              <a:spcPct val="90000"/>
            </a:lnSpc>
            <a:spcBef>
              <a:spcPct val="0"/>
            </a:spcBef>
            <a:spcAft>
              <a:spcPct val="35000"/>
            </a:spcAft>
            <a:buNone/>
          </a:pPr>
          <a:r>
            <a:rPr lang="en-US" sz="1700" kern="1200" dirty="0"/>
            <a:t>Having an environmental conversation</a:t>
          </a:r>
        </a:p>
      </dsp:txBody>
      <dsp:txXfrm>
        <a:off x="2387900" y="5066055"/>
        <a:ext cx="5739798" cy="71997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2E656-422C-42AC-AAED-5DCAD7BA9FEF}"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2630B-7898-4B88-AC54-F2CDB704C3E2}" type="slidenum">
              <a:rPr lang="en-US" smtClean="0"/>
              <a:t>‹#›</a:t>
            </a:fld>
            <a:endParaRPr lang="en-US"/>
          </a:p>
        </p:txBody>
      </p:sp>
    </p:spTree>
    <p:extLst>
      <p:ext uri="{BB962C8B-B14F-4D97-AF65-F5344CB8AC3E}">
        <p14:creationId xmlns:p14="http://schemas.microsoft.com/office/powerpoint/2010/main" val="156795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a:ea typeface="+mn-ea"/>
              <a:cs typeface="+mn-cs"/>
            </a:endParaRPr>
          </a:p>
        </p:txBody>
      </p:sp>
    </p:spTree>
    <p:extLst>
      <p:ext uri="{BB962C8B-B14F-4D97-AF65-F5344CB8AC3E}">
        <p14:creationId xmlns:p14="http://schemas.microsoft.com/office/powerpoint/2010/main" val="3921261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t>Click to edit Master title style</a:t>
            </a: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Tree>
    <p:extLst>
      <p:ext uri="{BB962C8B-B14F-4D97-AF65-F5344CB8AC3E}">
        <p14:creationId xmlns:p14="http://schemas.microsoft.com/office/powerpoint/2010/main" val="82890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387187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t>Click to edit Master title style</a:t>
            </a:r>
          </a:p>
        </p:txBody>
      </p:sp>
      <p:sp>
        <p:nvSpPr>
          <p:cNvPr id="3" name="Vertical Text Placeholder 2"/>
          <p:cNvSpPr>
            <a:spLocks noGrp="1"/>
          </p:cNvSpPr>
          <p:nvPr>
            <p:ph type="body" orient="vert" idx="1"/>
          </p:nvPr>
        </p:nvSpPr>
        <p:spPr>
          <a:xfrm>
            <a:off x="838200" y="190500"/>
            <a:ext cx="7734300" cy="5986463"/>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86946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38965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t>Click to edit Master title style</a:t>
            </a: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t>Click to edit Master text styles</a:t>
            </a:r>
          </a:p>
        </p:txBody>
      </p:sp>
      <p:pic>
        <p:nvPicPr>
          <p:cNvPr id="9" name="Picture 8" descr="Wav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64415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307494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409699" y="2378392"/>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172200" y="2378392"/>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r>
              <a:t>July 22, 2012</a:t>
            </a:r>
          </a:p>
        </p:txBody>
      </p:sp>
      <p:sp>
        <p:nvSpPr>
          <p:cNvPr id="8" name="Footer Placeholder 7"/>
          <p:cNvSpPr>
            <a:spLocks noGrp="1"/>
          </p:cNvSpPr>
          <p:nvPr>
            <p:ph type="ftr" sz="quarter" idx="11"/>
          </p:nvPr>
        </p:nvSpPr>
        <p:spPr/>
        <p:txBody>
          <a:bodyPr/>
          <a:lstStyle/>
          <a:p>
            <a:r>
              <a:t>Footer text here</a:t>
            </a:r>
          </a:p>
        </p:txBody>
      </p:sp>
      <p:sp>
        <p:nvSpPr>
          <p:cNvPr id="9" name="Slide Number Placeholder 8"/>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915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r>
              <a:t>July 22, 2012</a:t>
            </a:r>
          </a:p>
        </p:txBody>
      </p:sp>
      <p:sp>
        <p:nvSpPr>
          <p:cNvPr id="4" name="Footer Placeholder 3"/>
          <p:cNvSpPr>
            <a:spLocks noGrp="1"/>
          </p:cNvSpPr>
          <p:nvPr>
            <p:ph type="ftr" sz="quarter" idx="11"/>
          </p:nvPr>
        </p:nvSpPr>
        <p:spPr/>
        <p:txBody>
          <a:bodyPr/>
          <a:lstStyle/>
          <a:p>
            <a:r>
              <a:t>Footer text here</a:t>
            </a:r>
          </a:p>
        </p:txBody>
      </p:sp>
      <p:sp>
        <p:nvSpPr>
          <p:cNvPr id="5" name="Slide Number Placeholder 4"/>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223219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t>July 22, 2012</a:t>
            </a:r>
          </a:p>
        </p:txBody>
      </p:sp>
      <p:sp>
        <p:nvSpPr>
          <p:cNvPr id="3" name="Footer Placeholder 2"/>
          <p:cNvSpPr>
            <a:spLocks noGrp="1"/>
          </p:cNvSpPr>
          <p:nvPr>
            <p:ph type="ftr" sz="quarter" idx="11"/>
          </p:nvPr>
        </p:nvSpPr>
        <p:spPr/>
        <p:txBody>
          <a:bodyPr/>
          <a:lstStyle/>
          <a:p>
            <a:r>
              <a:t>Footer text here</a:t>
            </a:r>
          </a:p>
        </p:txBody>
      </p:sp>
      <p:sp>
        <p:nvSpPr>
          <p:cNvPr id="4" name="Slide Number Placeholder 3"/>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324606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2" cy="2532888"/>
          </a:xfrm>
        </p:spPr>
        <p:txBody>
          <a:bodyPr anchor="b"/>
          <a:lstStyle>
            <a:lvl1pPr>
              <a:defRPr sz="3200"/>
            </a:lvl1pPr>
          </a:lstStyle>
          <a:p>
            <a:r>
              <a:t>Click to edit Master title style</a:t>
            </a: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6626679" y="3446396"/>
            <a:ext cx="4155622"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124487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0" y="919616"/>
            <a:ext cx="4155622" cy="2532888"/>
          </a:xfrm>
        </p:spPr>
        <p:txBody>
          <a:bodyPr anchor="b"/>
          <a:lstStyle>
            <a:lvl1pPr>
              <a:defRPr sz="3200"/>
            </a:lvl1pPr>
          </a:lstStyle>
          <a:p>
            <a:r>
              <a:t>Click to edit Master title style</a:t>
            </a: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6626680" y="3446397"/>
            <a:ext cx="4155622"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Tree>
    <p:extLst>
      <p:ext uri="{BB962C8B-B14F-4D97-AF65-F5344CB8AC3E}">
        <p14:creationId xmlns:p14="http://schemas.microsoft.com/office/powerpoint/2010/main" val="3099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a:pPr/>
              <a:t>‹#›</a:t>
            </a:fld>
            <a:endParaRPr/>
          </a:p>
        </p:txBody>
      </p:sp>
      <p:sp>
        <p:nvSpPr>
          <p:cNvPr id="4" name="Date Placeholder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r>
              <a:t>July 22, 2012</a:t>
            </a:r>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r>
              <a:t>Footer text here</a:t>
            </a:r>
          </a:p>
        </p:txBody>
      </p:sp>
    </p:spTree>
    <p:extLst>
      <p:ext uri="{BB962C8B-B14F-4D97-AF65-F5344CB8AC3E}">
        <p14:creationId xmlns:p14="http://schemas.microsoft.com/office/powerpoint/2010/main" val="1152489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imgres?um=1&amp;hl=en&amp;tbo=d&amp;authuser=0&amp;biw=1280&amp;bih=822&amp;tbm=isch&amp;tbnid=2Uvo8_ra1NcetM:&amp;imgrefurl=http://www.mansfieldschools.com/roland_green.htm&amp;docid=3fqRJ0CUMuA_qM&amp;imgurl=http://www.mansfieldschools.com/images/Temp/Green_Logo.jpg&amp;w=300&amp;h=317&amp;ei=ZWfPUPv0AYeB0QHnrIH4CQ&amp;zoom=1&amp;iact=rc&amp;dur=289&amp;sig=102429862696873405873&amp;page=2&amp;tbnh=152&amp;tbnw=146&amp;start=23&amp;ndsp=30&amp;ved=1t:429,r:24,s:0,i:231&amp;tx=82&amp;ty=13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1393" y="3429000"/>
            <a:ext cx="4846320" cy="2387600"/>
          </a:xfrm>
        </p:spPr>
        <p:txBody>
          <a:bodyPr>
            <a:normAutofit fontScale="90000"/>
          </a:bodyPr>
          <a:lstStyle/>
          <a:p>
            <a:pPr algn="ctr"/>
            <a:r>
              <a:rPr lang="en-US" dirty="0"/>
              <a:t>Cockeysville Middle School</a:t>
            </a:r>
            <a:br>
              <a:rPr lang="en-US" dirty="0"/>
            </a:br>
            <a:br>
              <a:rPr lang="en-US" dirty="0"/>
            </a:br>
            <a:r>
              <a:rPr lang="en-US" sz="3100" dirty="0"/>
              <a:t>(please use the link in the chat to sign in on Google Forms)</a:t>
            </a:r>
            <a:endParaRPr lang="en-US" dirty="0"/>
          </a:p>
        </p:txBody>
      </p:sp>
      <p:pic>
        <p:nvPicPr>
          <p:cNvPr id="3074" name="Picture 1" descr="https://encrypted-tbn0.gstatic.com/images?q=tbn:ANd9GcQTNhJYlRl6f-t1jbcUhQlxh7TMsMSk3MvC_PYisgmOQwKWoXXR5A">
            <a:hlinkClick r:id="rId3"/>
          </p:cNvPr>
          <p:cNvPicPr>
            <a:picLocks noChangeAspect="1" noChangeArrowheads="1"/>
          </p:cNvPicPr>
          <p:nvPr/>
        </p:nvPicPr>
        <p:blipFill>
          <a:blip r:embed="rId4" cstate="print"/>
          <a:srcRect/>
          <a:stretch>
            <a:fillRect/>
          </a:stretch>
        </p:blipFill>
        <p:spPr bwMode="auto">
          <a:xfrm>
            <a:off x="3007442" y="261784"/>
            <a:ext cx="2076450" cy="2200275"/>
          </a:xfrm>
          <a:prstGeom prst="rect">
            <a:avLst/>
          </a:prstGeom>
          <a:noFill/>
        </p:spPr>
      </p:pic>
      <p:pic>
        <p:nvPicPr>
          <p:cNvPr id="21505" name="Picture 1" descr="C:\Users\jyoungblood\AppData\Local\Microsoft\Windows\Temporary Internet Files\Content.Outlook\8ZO4DQBB\CMSname.jpg"/>
          <p:cNvPicPr>
            <a:picLocks noChangeAspect="1" noChangeArrowheads="1"/>
          </p:cNvPicPr>
          <p:nvPr/>
        </p:nvPicPr>
        <p:blipFill>
          <a:blip r:embed="rId5" cstate="print"/>
          <a:srcRect/>
          <a:stretch>
            <a:fillRect/>
          </a:stretch>
        </p:blipFill>
        <p:spPr bwMode="auto">
          <a:xfrm>
            <a:off x="6607713" y="0"/>
            <a:ext cx="5584287" cy="2223128"/>
          </a:xfrm>
          <a:prstGeom prst="rect">
            <a:avLst/>
          </a:prstGeom>
          <a:noFill/>
        </p:spPr>
      </p:pic>
      <p:sp>
        <p:nvSpPr>
          <p:cNvPr id="6" name="TextBox 5"/>
          <p:cNvSpPr txBox="1"/>
          <p:nvPr/>
        </p:nvSpPr>
        <p:spPr>
          <a:xfrm>
            <a:off x="6617776" y="6027003"/>
            <a:ext cx="5129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6CB2">
                    <a:lumMod val="75000"/>
                  </a:srgbClr>
                </a:solidFill>
                <a:effectLst/>
                <a:uLnTx/>
                <a:uFillTx/>
                <a:latin typeface="Corbel"/>
                <a:ea typeface="+mn-ea"/>
                <a:cs typeface="+mn-cs"/>
              </a:rPr>
              <a:t>Cockeysville Middle School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6CB2">
                    <a:lumMod val="75000"/>
                  </a:srgbClr>
                </a:solidFill>
                <a:effectLst/>
                <a:uLnTx/>
                <a:uFillTx/>
                <a:latin typeface="Corbel"/>
                <a:ea typeface="+mn-ea"/>
                <a:cs typeface="+mn-cs"/>
              </a:rPr>
              <a:t>Green School Committee</a:t>
            </a:r>
          </a:p>
        </p:txBody>
      </p:sp>
    </p:spTree>
    <p:extLst>
      <p:ext uri="{BB962C8B-B14F-4D97-AF65-F5344CB8AC3E}">
        <p14:creationId xmlns:p14="http://schemas.microsoft.com/office/powerpoint/2010/main" val="187923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1821" y="3812954"/>
            <a:ext cx="6465287" cy="1516014"/>
          </a:xfrm>
        </p:spPr>
        <p:txBody>
          <a:bodyPr vert="horz" lIns="91440" tIns="45720" rIns="91440" bIns="45720" rtlCol="0" anchor="b">
            <a:normAutofit/>
          </a:bodyPr>
          <a:lstStyle/>
          <a:p>
            <a:pPr>
              <a:lnSpc>
                <a:spcPct val="90000"/>
              </a:lnSpc>
            </a:pPr>
            <a:r>
              <a:rPr lang="en-US" sz="4800" b="1" kern="1200">
                <a:solidFill>
                  <a:srgbClr val="FFFFFF"/>
                </a:solidFill>
                <a:latin typeface="+mj-lt"/>
                <a:ea typeface="+mj-ea"/>
                <a:cs typeface="+mj-cs"/>
              </a:rPr>
              <a:t>Science:</a:t>
            </a:r>
          </a:p>
        </p:txBody>
      </p:sp>
      <p:pic>
        <p:nvPicPr>
          <p:cNvPr id="12" name="Picture 11" descr="Text&#10;&#10;Description automatically generated">
            <a:extLst>
              <a:ext uri="{FF2B5EF4-FFF2-40B4-BE49-F238E27FC236}">
                <a16:creationId xmlns:a16="http://schemas.microsoft.com/office/drawing/2014/main" id="{AA06E73E-A9DD-CD8E-95C9-1EAC1AD08144}"/>
              </a:ext>
            </a:extLst>
          </p:cNvPr>
          <p:cNvPicPr>
            <a:picLocks noChangeAspect="1"/>
          </p:cNvPicPr>
          <p:nvPr/>
        </p:nvPicPr>
        <p:blipFill rotWithShape="1">
          <a:blip r:embed="rId2">
            <a:extLst>
              <a:ext uri="{28A0092B-C50C-407E-A947-70E740481C1C}">
                <a14:useLocalDpi xmlns:a14="http://schemas.microsoft.com/office/drawing/2010/main" val="0"/>
              </a:ext>
            </a:extLst>
          </a:blip>
          <a:srcRect r="-2" b="2790"/>
          <a:stretch/>
        </p:blipFill>
        <p:spPr>
          <a:xfrm>
            <a:off x="194220" y="3509963"/>
            <a:ext cx="4252652" cy="3026834"/>
          </a:xfrm>
          <a:prstGeom prst="rect">
            <a:avLst/>
          </a:prstGeom>
        </p:spPr>
      </p:pic>
      <p:pic>
        <p:nvPicPr>
          <p:cNvPr id="10" name="Picture 9" descr="Text, whiteboard&#10;&#10;Description automatically generated">
            <a:extLst>
              <a:ext uri="{FF2B5EF4-FFF2-40B4-BE49-F238E27FC236}">
                <a16:creationId xmlns:a16="http://schemas.microsoft.com/office/drawing/2014/main" id="{289534CC-57BB-DF1E-9E41-1504CA1A6708}"/>
              </a:ext>
            </a:extLst>
          </p:cNvPr>
          <p:cNvPicPr>
            <a:picLocks noChangeAspect="1"/>
          </p:cNvPicPr>
          <p:nvPr/>
        </p:nvPicPr>
        <p:blipFill rotWithShape="1">
          <a:blip r:embed="rId3">
            <a:extLst>
              <a:ext uri="{28A0092B-C50C-407E-A947-70E740481C1C}">
                <a14:useLocalDpi xmlns:a14="http://schemas.microsoft.com/office/drawing/2010/main" val="0"/>
              </a:ext>
            </a:extLst>
          </a:blip>
          <a:srcRect l="10026" r="1167" b="3"/>
          <a:stretch/>
        </p:blipFill>
        <p:spPr>
          <a:xfrm>
            <a:off x="6620725" y="136820"/>
            <a:ext cx="4458397" cy="3099669"/>
          </a:xfrm>
          <a:prstGeom prst="rect">
            <a:avLst/>
          </a:prstGeom>
        </p:spPr>
      </p:pic>
      <p:cxnSp>
        <p:nvCxnSpPr>
          <p:cNvPr id="48" name="Straight Connector 4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Picture 13" descr="Text&#10;&#10;Description automatically generated">
            <a:extLst>
              <a:ext uri="{FF2B5EF4-FFF2-40B4-BE49-F238E27FC236}">
                <a16:creationId xmlns:a16="http://schemas.microsoft.com/office/drawing/2014/main" id="{1E3542B7-254C-1BE6-B37A-63ACBBE0B428}"/>
              </a:ext>
            </a:extLst>
          </p:cNvPr>
          <p:cNvPicPr>
            <a:picLocks noChangeAspect="1"/>
          </p:cNvPicPr>
          <p:nvPr/>
        </p:nvPicPr>
        <p:blipFill rotWithShape="1">
          <a:blip r:embed="rId4">
            <a:extLst>
              <a:ext uri="{28A0092B-C50C-407E-A947-70E740481C1C}">
                <a14:useLocalDpi xmlns:a14="http://schemas.microsoft.com/office/drawing/2010/main" val="0"/>
              </a:ext>
            </a:extLst>
          </a:blip>
          <a:srcRect r="-1" b="2995"/>
          <a:stretch/>
        </p:blipFill>
        <p:spPr>
          <a:xfrm>
            <a:off x="1276634" y="136820"/>
            <a:ext cx="4575526" cy="3099669"/>
          </a:xfrm>
          <a:prstGeom prst="rect">
            <a:avLst/>
          </a:prstGeom>
        </p:spPr>
      </p:pic>
      <p:sp>
        <p:nvSpPr>
          <p:cNvPr id="6" name="Slide Number Placeholder 5"/>
          <p:cNvSpPr>
            <a:spLocks noGrp="1"/>
          </p:cNvSpPr>
          <p:nvPr>
            <p:ph type="sldNum" sz="quarter" idx="12"/>
          </p:nvPr>
        </p:nvSpPr>
        <p:spPr>
          <a:xfrm>
            <a:off x="9057372" y="6536267"/>
            <a:ext cx="2743200" cy="306928"/>
          </a:xfrm>
        </p:spPr>
        <p:txBody>
          <a:bodyPr vert="horz" lIns="91440" tIns="45720" rIns="91440" bIns="45720" rtlCol="0" anchor="ctr">
            <a:normAutofit/>
          </a:bodyPr>
          <a:lstStyle/>
          <a:p>
            <a:pPr>
              <a:spcAft>
                <a:spcPts val="600"/>
              </a:spcAft>
            </a:pPr>
            <a:fld id="{9CD8D479-8942-46E8-A226-A4E01F7A105C}" type="slidenum">
              <a:rPr lang="en-US" sz="1200" smtClean="0">
                <a:solidFill>
                  <a:schemeClr val="tx1">
                    <a:tint val="75000"/>
                  </a:schemeClr>
                </a:solidFill>
              </a:rPr>
              <a:pPr>
                <a:spcAft>
                  <a:spcPts val="600"/>
                </a:spcAft>
              </a:pPr>
              <a:t>10</a:t>
            </a:fld>
            <a:endParaRPr lang="en-US" sz="1200">
              <a:solidFill>
                <a:schemeClr val="tx1">
                  <a:tint val="75000"/>
                </a:schemeClr>
              </a:solidFill>
            </a:endParaRPr>
          </a:p>
        </p:txBody>
      </p:sp>
    </p:spTree>
    <p:extLst>
      <p:ext uri="{BB962C8B-B14F-4D97-AF65-F5344CB8AC3E}">
        <p14:creationId xmlns:p14="http://schemas.microsoft.com/office/powerpoint/2010/main" val="2025163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EE854-03A2-469F-A15C-3C79C6D7AA5C}"/>
              </a:ext>
            </a:extLst>
          </p:cNvPr>
          <p:cNvSpPr>
            <a:spLocks noGrp="1"/>
          </p:cNvSpPr>
          <p:nvPr>
            <p:ph type="title"/>
          </p:nvPr>
        </p:nvSpPr>
        <p:spPr>
          <a:xfrm>
            <a:off x="0" y="3752849"/>
            <a:ext cx="12191999" cy="2452687"/>
          </a:xfrm>
        </p:spPr>
        <p:txBody>
          <a:bodyPr vert="horz" lIns="91440" tIns="45720" rIns="91440" bIns="45720" rtlCol="0" anchor="ctr">
            <a:normAutofit/>
          </a:bodyPr>
          <a:lstStyle/>
          <a:p>
            <a:pPr>
              <a:lnSpc>
                <a:spcPct val="90000"/>
              </a:lnSpc>
            </a:pPr>
            <a:r>
              <a:rPr lang="en-US" sz="3300" dirty="0">
                <a:solidFill>
                  <a:schemeClr val="tx1"/>
                </a:solidFill>
              </a:rPr>
              <a:t>The Maryland Green Schools Program (MDGS) allows schools and their communities to evaluate their efforts in environmental sustainability. Schools empower youth to make changes to reduce environmental impact, encourage sustainability, and foster environmental literacy.</a:t>
            </a:r>
          </a:p>
        </p:txBody>
      </p:sp>
      <p:pic>
        <p:nvPicPr>
          <p:cNvPr id="16" name="Content Placeholder 15" descr="Graphical user interface, website&#10;&#10;Description automatically generated">
            <a:extLst>
              <a:ext uri="{FF2B5EF4-FFF2-40B4-BE49-F238E27FC236}">
                <a16:creationId xmlns:a16="http://schemas.microsoft.com/office/drawing/2014/main" id="{CD3E3651-9ABD-9B87-DDB1-8069DD43C0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82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Date Placeholder 3">
            <a:extLst>
              <a:ext uri="{FF2B5EF4-FFF2-40B4-BE49-F238E27FC236}">
                <a16:creationId xmlns:a16="http://schemas.microsoft.com/office/drawing/2014/main" id="{427ADD0F-4DAD-4702-B50D-76BFF945706F}"/>
              </a:ext>
            </a:extLst>
          </p:cNvPr>
          <p:cNvSpPr>
            <a:spLocks noGrp="1"/>
          </p:cNvSpPr>
          <p:nvPr>
            <p:ph type="dt" sz="half" idx="10"/>
          </p:nvPr>
        </p:nvSpPr>
        <p:spPr>
          <a:xfrm>
            <a:off x="481013" y="6356350"/>
            <a:ext cx="2743200" cy="365125"/>
          </a:xfrm>
        </p:spPr>
        <p:txBody>
          <a:bodyPr vert="horz" lIns="91440" tIns="45720" rIns="91440" bIns="45720" rtlCol="0" anchor="ctr">
            <a:normAutofit/>
          </a:bodyPr>
          <a:lstStyle/>
          <a:p>
            <a:pPr algn="l">
              <a:spcAft>
                <a:spcPts val="600"/>
              </a:spcAft>
              <a:defRPr/>
            </a:pPr>
            <a:r>
              <a:rPr lang="en-US" sz="1200" dirty="0">
                <a:solidFill>
                  <a:schemeClr val="tx1">
                    <a:lumMod val="75000"/>
                    <a:lumOff val="25000"/>
                  </a:schemeClr>
                </a:solidFill>
                <a:latin typeface="Calibri" panose="020F0502020204030204"/>
              </a:rPr>
              <a:t>September 26</a:t>
            </a:r>
            <a:r>
              <a:rPr lang="en-US" sz="1200" baseline="30000" dirty="0">
                <a:solidFill>
                  <a:schemeClr val="tx1">
                    <a:lumMod val="75000"/>
                    <a:lumOff val="25000"/>
                  </a:schemeClr>
                </a:solidFill>
                <a:latin typeface="Calibri" panose="020F0502020204030204"/>
              </a:rPr>
              <a:t>th</a:t>
            </a:r>
            <a:r>
              <a:rPr lang="en-US" sz="1200" dirty="0">
                <a:solidFill>
                  <a:schemeClr val="tx1">
                    <a:lumMod val="75000"/>
                    <a:lumOff val="25000"/>
                  </a:schemeClr>
                </a:solidFill>
                <a:latin typeface="Calibri" panose="020F0502020204030204"/>
              </a:rPr>
              <a:t>, 2022</a:t>
            </a:r>
          </a:p>
        </p:txBody>
      </p:sp>
      <p:sp>
        <p:nvSpPr>
          <p:cNvPr id="6" name="Slide Number Placeholder 5">
            <a:extLst>
              <a:ext uri="{FF2B5EF4-FFF2-40B4-BE49-F238E27FC236}">
                <a16:creationId xmlns:a16="http://schemas.microsoft.com/office/drawing/2014/main" id="{BF8014D9-FC48-4BFF-A632-40C4FE6C4906}"/>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9CD8D479-8942-46E8-A226-A4E01F7A105C}" type="slidenum">
              <a:rPr lang="en-US" sz="1200">
                <a:solidFill>
                  <a:schemeClr val="tx1">
                    <a:lumMod val="75000"/>
                    <a:lumOff val="25000"/>
                  </a:schemeClr>
                </a:solidFill>
                <a:latin typeface="Calibri" panose="020F0502020204030204"/>
              </a:rPr>
              <a:pPr>
                <a:spcAft>
                  <a:spcPts val="600"/>
                </a:spcAft>
                <a:defRPr/>
              </a:pPr>
              <a:t>2</a:t>
            </a:fld>
            <a:endParaRPr lang="en-US" sz="120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4107565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EE854-03A2-469F-A15C-3C79C6D7AA5C}"/>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nSpc>
                <a:spcPct val="90000"/>
              </a:lnSpc>
            </a:pPr>
            <a:r>
              <a:rPr lang="en-US" sz="3200" kern="1200">
                <a:solidFill>
                  <a:srgbClr val="FFFFFF"/>
                </a:solidFill>
                <a:latin typeface="+mj-lt"/>
                <a:ea typeface="+mj-ea"/>
                <a:cs typeface="+mj-cs"/>
              </a:rPr>
              <a:t>Green Practices Across Maryland Schools (public and private):</a:t>
            </a:r>
            <a:endParaRPr lang="en-US" sz="3200" kern="1200" dirty="0">
              <a:solidFill>
                <a:srgbClr val="FFFFFF"/>
              </a:solidFill>
              <a:latin typeface="+mj-lt"/>
              <a:ea typeface="+mj-ea"/>
              <a:cs typeface="+mj-cs"/>
            </a:endParaRPr>
          </a:p>
        </p:txBody>
      </p:sp>
      <p:pic>
        <p:nvPicPr>
          <p:cNvPr id="10" name="Content Placeholder 9" descr="Chart&#10;&#10;Description automatically generated">
            <a:extLst>
              <a:ext uri="{FF2B5EF4-FFF2-40B4-BE49-F238E27FC236}">
                <a16:creationId xmlns:a16="http://schemas.microsoft.com/office/drawing/2014/main" id="{69CF6E86-82F7-60EC-8E7E-C01EC10CD0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4983" y="354697"/>
            <a:ext cx="7661638" cy="5842000"/>
          </a:xfrm>
          <a:prstGeom prst="rect">
            <a:avLst/>
          </a:prstGeom>
        </p:spPr>
      </p:pic>
      <p:sp>
        <p:nvSpPr>
          <p:cNvPr id="4" name="Date Placeholder 3">
            <a:extLst>
              <a:ext uri="{FF2B5EF4-FFF2-40B4-BE49-F238E27FC236}">
                <a16:creationId xmlns:a16="http://schemas.microsoft.com/office/drawing/2014/main" id="{427ADD0F-4DAD-4702-B50D-76BFF945706F}"/>
              </a:ext>
            </a:extLst>
          </p:cNvPr>
          <p:cNvSpPr>
            <a:spLocks noGrp="1"/>
          </p:cNvSpPr>
          <p:nvPr>
            <p:ph type="dt" sz="half" idx="10"/>
          </p:nvPr>
        </p:nvSpPr>
        <p:spPr>
          <a:xfrm>
            <a:off x="8047083" y="6356350"/>
            <a:ext cx="2556791" cy="365125"/>
          </a:xfrm>
          <a:noFill/>
        </p:spPr>
        <p:txBody>
          <a:bodyPr vert="horz" lIns="91440" tIns="45720" rIns="91440" bIns="45720" rtlCol="0" anchor="ctr">
            <a:normAutofit/>
          </a:bodyPr>
          <a:lstStyle/>
          <a:p>
            <a:pPr>
              <a:spcAft>
                <a:spcPts val="600"/>
              </a:spcAft>
            </a:pPr>
            <a:r>
              <a:rPr lang="en-US" sz="1200" dirty="0">
                <a:solidFill>
                  <a:schemeClr val="tx1">
                    <a:tint val="75000"/>
                  </a:schemeClr>
                </a:solidFill>
              </a:rPr>
              <a:t>September 26</a:t>
            </a:r>
            <a:r>
              <a:rPr lang="en-US" sz="1200" baseline="30000" dirty="0">
                <a:solidFill>
                  <a:schemeClr val="tx1">
                    <a:tint val="75000"/>
                  </a:schemeClr>
                </a:solidFill>
              </a:rPr>
              <a:t>th</a:t>
            </a:r>
            <a:r>
              <a:rPr lang="en-US" sz="1200" dirty="0">
                <a:solidFill>
                  <a:schemeClr val="tx1">
                    <a:tint val="75000"/>
                  </a:schemeClr>
                </a:solidFill>
              </a:rPr>
              <a:t>, 2022</a:t>
            </a:r>
          </a:p>
        </p:txBody>
      </p:sp>
      <p:sp>
        <p:nvSpPr>
          <p:cNvPr id="6" name="Slide Number Placeholder 5">
            <a:extLst>
              <a:ext uri="{FF2B5EF4-FFF2-40B4-BE49-F238E27FC236}">
                <a16:creationId xmlns:a16="http://schemas.microsoft.com/office/drawing/2014/main" id="{BF8014D9-FC48-4BFF-A632-40C4FE6C490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spcAft>
                <a:spcPts val="600"/>
              </a:spcAft>
            </a:pPr>
            <a:fld id="{9CD8D479-8942-46E8-A226-A4E01F7A105C}" type="slidenum">
              <a:rPr lang="en-US" sz="1200" smtClean="0">
                <a:solidFill>
                  <a:schemeClr val="tx1">
                    <a:tint val="75000"/>
                  </a:schemeClr>
                </a:solidFill>
              </a:rPr>
              <a:pPr algn="l">
                <a:spcAft>
                  <a:spcPts val="600"/>
                </a:spcAft>
              </a:pPr>
              <a:t>3</a:t>
            </a:fld>
            <a:endParaRPr lang="en-US" sz="1200">
              <a:solidFill>
                <a:schemeClr val="tx1">
                  <a:tint val="75000"/>
                </a:schemeClr>
              </a:solidFill>
            </a:endParaRPr>
          </a:p>
        </p:txBody>
      </p:sp>
      <p:sp>
        <p:nvSpPr>
          <p:cNvPr id="11" name="TextBox 10">
            <a:extLst>
              <a:ext uri="{FF2B5EF4-FFF2-40B4-BE49-F238E27FC236}">
                <a16:creationId xmlns:a16="http://schemas.microsoft.com/office/drawing/2014/main" id="{0E73CCC4-21C9-3B15-F52B-90E25058FD93}"/>
              </a:ext>
            </a:extLst>
          </p:cNvPr>
          <p:cNvSpPr txBox="1"/>
          <p:nvPr/>
        </p:nvSpPr>
        <p:spPr>
          <a:xfrm>
            <a:off x="638175" y="3724226"/>
            <a:ext cx="3962400" cy="2308324"/>
          </a:xfrm>
          <a:prstGeom prst="rect">
            <a:avLst/>
          </a:prstGeom>
          <a:noFill/>
        </p:spPr>
        <p:txBody>
          <a:bodyPr wrap="square" rtlCol="0">
            <a:spAutoFit/>
          </a:bodyPr>
          <a:lstStyle/>
          <a:p>
            <a:r>
              <a:rPr lang="en-US" sz="2400" dirty="0">
                <a:latin typeface="Abadi" panose="020B0604020104020204" pitchFamily="34" charset="0"/>
              </a:rPr>
              <a:t>There are currently 664 Green Schools in Maryland.</a:t>
            </a:r>
          </a:p>
          <a:p>
            <a:endParaRPr lang="en-US" sz="2400" dirty="0">
              <a:latin typeface="Abadi" panose="020B0604020104020204" pitchFamily="34" charset="0"/>
            </a:endParaRPr>
          </a:p>
          <a:p>
            <a:r>
              <a:rPr lang="en-US" sz="2400" dirty="0">
                <a:latin typeface="Abadi" panose="020B0604020104020204" pitchFamily="34" charset="0"/>
              </a:rPr>
              <a:t>As of 2021, 33% of Maryland schools are Green School certified.</a:t>
            </a:r>
          </a:p>
        </p:txBody>
      </p:sp>
    </p:spTree>
    <p:extLst>
      <p:ext uri="{BB962C8B-B14F-4D97-AF65-F5344CB8AC3E}">
        <p14:creationId xmlns:p14="http://schemas.microsoft.com/office/powerpoint/2010/main" val="979730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478"/>
            <a:ext cx="9371949" cy="1183566"/>
          </a:xfrm>
        </p:spPr>
        <p:txBody>
          <a:bodyPr>
            <a:normAutofit/>
          </a:bodyPr>
          <a:lstStyle/>
          <a:p>
            <a:r>
              <a:rPr lang="en-US" sz="4400" b="1" dirty="0"/>
              <a:t>OVERVIEW</a:t>
            </a:r>
          </a:p>
        </p:txBody>
      </p:sp>
      <p:sp>
        <p:nvSpPr>
          <p:cNvPr id="3" name="Content Placeholder 2"/>
          <p:cNvSpPr>
            <a:spLocks noGrp="1"/>
          </p:cNvSpPr>
          <p:nvPr>
            <p:ph idx="1"/>
          </p:nvPr>
        </p:nvSpPr>
        <p:spPr>
          <a:xfrm>
            <a:off x="511895" y="1585747"/>
            <a:ext cx="11460146" cy="4788957"/>
          </a:xfrm>
        </p:spPr>
        <p:txBody>
          <a:bodyPr>
            <a:noAutofit/>
          </a:bodyPr>
          <a:lstStyle/>
          <a:p>
            <a:r>
              <a:rPr lang="en-US" sz="2800" dirty="0"/>
              <a:t>CMS has been considered a Green School since 2008</a:t>
            </a:r>
            <a:endParaRPr lang="en-US" sz="1200" dirty="0"/>
          </a:p>
          <a:p>
            <a:r>
              <a:rPr lang="en-US" sz="2800" dirty="0"/>
              <a:t>We are up for recertification this year (our 4</a:t>
            </a:r>
            <a:r>
              <a:rPr lang="en-US" sz="2800" baseline="30000" dirty="0"/>
              <a:t>th</a:t>
            </a:r>
            <a:r>
              <a:rPr lang="en-US" sz="2800" dirty="0"/>
              <a:t> recertification). </a:t>
            </a:r>
          </a:p>
          <a:p>
            <a:pPr marL="0" indent="0">
              <a:buNone/>
            </a:pPr>
            <a:r>
              <a:rPr lang="en-US" sz="2800" dirty="0"/>
              <a:t>Deadline for submission = </a:t>
            </a:r>
            <a:r>
              <a:rPr lang="en-US" sz="2800" b="1" u="sng" dirty="0"/>
              <a:t>March 1</a:t>
            </a:r>
            <a:r>
              <a:rPr lang="en-US" sz="2800" b="1" u="sng" baseline="30000" dirty="0"/>
              <a:t>st</a:t>
            </a:r>
          </a:p>
          <a:p>
            <a:endParaRPr lang="en-US" sz="1200" b="1" u="sng" baseline="30000" dirty="0"/>
          </a:p>
          <a:p>
            <a:pPr marL="0" indent="0">
              <a:buNone/>
            </a:pPr>
            <a:endParaRPr lang="en-US" sz="1200" b="1" u="sng" baseline="30000" dirty="0"/>
          </a:p>
          <a:p>
            <a:r>
              <a:rPr lang="en-US" sz="2800" dirty="0"/>
              <a:t>Ideas for submission:</a:t>
            </a:r>
          </a:p>
          <a:p>
            <a:pPr lvl="1"/>
            <a:r>
              <a:rPr lang="en-US" sz="2400" dirty="0">
                <a:solidFill>
                  <a:srgbClr val="FF0000"/>
                </a:solidFill>
              </a:rPr>
              <a:t>Any </a:t>
            </a:r>
            <a:r>
              <a:rPr lang="en-US" sz="2400" b="1" u="sng" dirty="0">
                <a:solidFill>
                  <a:srgbClr val="FF0000"/>
                </a:solidFill>
              </a:rPr>
              <a:t>Environmental Education Professional Development </a:t>
            </a:r>
            <a:r>
              <a:rPr lang="en-US" sz="2400" dirty="0">
                <a:solidFill>
                  <a:srgbClr val="FF0000"/>
                </a:solidFill>
              </a:rPr>
              <a:t>that you attend</a:t>
            </a:r>
          </a:p>
          <a:p>
            <a:pPr lvl="1"/>
            <a:r>
              <a:rPr lang="en-US" sz="2400" dirty="0"/>
              <a:t>Any curriculum or instruction that ties into </a:t>
            </a:r>
            <a:r>
              <a:rPr lang="en-US" sz="2400" b="1" u="sng" dirty="0"/>
              <a:t>Environmental Issues or </a:t>
            </a:r>
          </a:p>
          <a:p>
            <a:pPr marL="283464" lvl="1" indent="0">
              <a:buNone/>
            </a:pPr>
            <a:r>
              <a:rPr lang="en-US" sz="2400" b="1" u="sng" dirty="0"/>
              <a:t>Environmental Literacy</a:t>
            </a:r>
          </a:p>
          <a:p>
            <a:pPr lvl="1"/>
            <a:r>
              <a:rPr lang="en-US" sz="2400" dirty="0"/>
              <a:t>Any </a:t>
            </a:r>
            <a:r>
              <a:rPr lang="en-US" sz="2400" b="1" u="sng" dirty="0"/>
              <a:t>partnerships</a:t>
            </a:r>
            <a:r>
              <a:rPr lang="en-US" sz="2400" dirty="0"/>
              <a:t> with community members relating to </a:t>
            </a:r>
            <a:r>
              <a:rPr lang="en-US" sz="2400" b="1" u="sng" dirty="0"/>
              <a:t>Environmental Issues</a:t>
            </a:r>
          </a:p>
          <a:p>
            <a:pPr lvl="1"/>
            <a:r>
              <a:rPr lang="en-US" sz="2400" dirty="0"/>
              <a:t>Any school-wide </a:t>
            </a:r>
            <a:r>
              <a:rPr lang="en-US" sz="2400" b="1" u="sng" dirty="0"/>
              <a:t>Environmental Behavior Changes</a:t>
            </a:r>
            <a:r>
              <a:rPr lang="en-US" sz="2400" dirty="0"/>
              <a:t> (non-student and student driven)</a:t>
            </a:r>
          </a:p>
          <a:p>
            <a:pPr lvl="1"/>
            <a:endParaRPr lang="en-US" sz="2400" dirty="0"/>
          </a:p>
          <a:p>
            <a:endParaRPr lang="en-US" sz="2800" dirty="0"/>
          </a:p>
          <a:p>
            <a:endParaRPr lang="en-US" sz="2800"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800" b="0" i="0" u="none" strike="noStrike" kern="1200" cap="none" spc="0" normalizeH="0" baseline="0" noProof="0" smtClean="0">
                <a:ln>
                  <a:noFill/>
                </a:ln>
                <a:solidFill>
                  <a:srgbClr val="8BAA00">
                    <a:lumMod val="75000"/>
                  </a:srgb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8BAA00">
                  <a:lumMod val="75000"/>
                </a:srgbClr>
              </a:solidFill>
              <a:effectLst/>
              <a:uLnTx/>
              <a:uFillTx/>
              <a:latin typeface="Corbel"/>
              <a:ea typeface="+mn-ea"/>
              <a:cs typeface="+mn-cs"/>
            </a:endParaRPr>
          </a:p>
        </p:txBody>
      </p:sp>
      <p:pic>
        <p:nvPicPr>
          <p:cNvPr id="37890" name="Picture 2" descr="https://encrypted-tbn3.gstatic.com/images?q=tbn:ANd9GcTsTNhJeF63e4nD29gYWgzmORkFel_5Lfkpo-hqnD4Z17J5ewTe"/>
          <p:cNvPicPr>
            <a:picLocks noChangeAspect="1" noChangeArrowheads="1"/>
          </p:cNvPicPr>
          <p:nvPr/>
        </p:nvPicPr>
        <p:blipFill>
          <a:blip r:embed="rId2" cstate="print"/>
          <a:srcRect/>
          <a:stretch>
            <a:fillRect/>
          </a:stretch>
        </p:blipFill>
        <p:spPr bwMode="auto">
          <a:xfrm>
            <a:off x="4685974" y="80264"/>
            <a:ext cx="2710568" cy="1479791"/>
          </a:xfrm>
          <a:prstGeom prst="rect">
            <a:avLst/>
          </a:prstGeom>
          <a:noFill/>
        </p:spPr>
      </p:pic>
    </p:spTree>
    <p:extLst>
      <p:ext uri="{BB962C8B-B14F-4D97-AF65-F5344CB8AC3E}">
        <p14:creationId xmlns:p14="http://schemas.microsoft.com/office/powerpoint/2010/main" val="160501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8763-6C1D-4BF3-8DFB-6395E69AC60F}"/>
              </a:ext>
            </a:extLst>
          </p:cNvPr>
          <p:cNvSpPr>
            <a:spLocks noGrp="1"/>
          </p:cNvSpPr>
          <p:nvPr>
            <p:ph type="title"/>
          </p:nvPr>
        </p:nvSpPr>
        <p:spPr>
          <a:xfrm>
            <a:off x="1410027" y="361453"/>
            <a:ext cx="9760737" cy="813610"/>
          </a:xfrm>
        </p:spPr>
        <p:txBody>
          <a:bodyPr>
            <a:normAutofit fontScale="90000"/>
          </a:bodyPr>
          <a:lstStyle/>
          <a:p>
            <a:r>
              <a:rPr lang="en-US" sz="4400" b="1" u="sng" dirty="0"/>
              <a:t>DOCUMENT! DOCUMENT! DOCUMENT!</a:t>
            </a:r>
          </a:p>
        </p:txBody>
      </p:sp>
      <p:sp>
        <p:nvSpPr>
          <p:cNvPr id="3" name="Content Placeholder 2">
            <a:extLst>
              <a:ext uri="{FF2B5EF4-FFF2-40B4-BE49-F238E27FC236}">
                <a16:creationId xmlns:a16="http://schemas.microsoft.com/office/drawing/2014/main" id="{A0BA6BE6-D2C2-424F-A84B-BDBC6C5F7D1D}"/>
              </a:ext>
            </a:extLst>
          </p:cNvPr>
          <p:cNvSpPr>
            <a:spLocks noGrp="1"/>
          </p:cNvSpPr>
          <p:nvPr>
            <p:ph idx="1"/>
          </p:nvPr>
        </p:nvSpPr>
        <p:spPr>
          <a:xfrm>
            <a:off x="1510748" y="1339825"/>
            <a:ext cx="9465621" cy="1681638"/>
          </a:xfrm>
        </p:spPr>
        <p:txBody>
          <a:bodyPr>
            <a:normAutofit fontScale="85000" lnSpcReduction="20000"/>
          </a:bodyPr>
          <a:lstStyle/>
          <a:p>
            <a:r>
              <a:rPr lang="en-US" sz="3200" dirty="0"/>
              <a:t>Info and pictures!</a:t>
            </a:r>
          </a:p>
          <a:p>
            <a:r>
              <a:rPr lang="en-US" sz="3200" dirty="0"/>
              <a:t>Resources in the Schoology CMS Professional Learning folder </a:t>
            </a:r>
          </a:p>
          <a:p>
            <a:r>
              <a:rPr lang="en-US" sz="3200" dirty="0"/>
              <a:t>Submit in the Google Shared </a:t>
            </a:r>
            <a:r>
              <a:rPr lang="en-US" sz="3200" dirty="0">
                <a:sym typeface="Wingdings" panose="05000000000000000000" pitchFamily="2" charset="2"/>
              </a:rPr>
              <a:t>folder: “Green School Recertification 2022-2023” with your name on it (in progress).</a:t>
            </a:r>
            <a:endParaRPr lang="en-US" sz="3200" dirty="0"/>
          </a:p>
        </p:txBody>
      </p:sp>
      <p:sp>
        <p:nvSpPr>
          <p:cNvPr id="5" name="Footer Placeholder 4">
            <a:extLst>
              <a:ext uri="{FF2B5EF4-FFF2-40B4-BE49-F238E27FC236}">
                <a16:creationId xmlns:a16="http://schemas.microsoft.com/office/drawing/2014/main" id="{EF05CFD5-9104-4AD0-934C-A74EEF4D1C5C}"/>
              </a:ext>
            </a:extLst>
          </p:cNvPr>
          <p:cNvSpPr>
            <a:spLocks noGrp="1"/>
          </p:cNvSpPr>
          <p:nvPr>
            <p:ph type="ftr" sz="quarter" idx="11"/>
          </p:nvPr>
        </p:nvSpPr>
        <p:spPr/>
        <p:txBody>
          <a:bodyPr/>
          <a:lstStyle/>
          <a:p>
            <a:r>
              <a:rPr lang="en-US"/>
              <a:t>Footer text here</a:t>
            </a:r>
          </a:p>
        </p:txBody>
      </p:sp>
      <p:sp>
        <p:nvSpPr>
          <p:cNvPr id="6" name="Slide Number Placeholder 5">
            <a:extLst>
              <a:ext uri="{FF2B5EF4-FFF2-40B4-BE49-F238E27FC236}">
                <a16:creationId xmlns:a16="http://schemas.microsoft.com/office/drawing/2014/main" id="{D278E141-626B-4CD3-B563-6AA1BFB9E1CA}"/>
              </a:ext>
            </a:extLst>
          </p:cNvPr>
          <p:cNvSpPr>
            <a:spLocks noGrp="1"/>
          </p:cNvSpPr>
          <p:nvPr>
            <p:ph type="sldNum" sz="quarter" idx="12"/>
          </p:nvPr>
        </p:nvSpPr>
        <p:spPr/>
        <p:txBody>
          <a:bodyPr/>
          <a:lstStyle/>
          <a:p>
            <a:fld id="{9CD8D479-8942-46E8-A226-A4E01F7A105C}" type="slidenum">
              <a:rPr lang="en-US" smtClean="0"/>
              <a:pPr/>
              <a:t>5</a:t>
            </a:fld>
            <a:endParaRPr lang="en-US"/>
          </a:p>
        </p:txBody>
      </p:sp>
      <p:pic>
        <p:nvPicPr>
          <p:cNvPr id="2052" name="il_fi" descr="http://mansfieldschools.com/images/Temp/Green_Logo.jpg">
            <a:extLst>
              <a:ext uri="{FF2B5EF4-FFF2-40B4-BE49-F238E27FC236}">
                <a16:creationId xmlns:a16="http://schemas.microsoft.com/office/drawing/2014/main" id="{A968C225-8FE9-4521-A3E7-34E70A546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66" y="3353987"/>
            <a:ext cx="1085850" cy="11477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C7D90FF0-2C7E-4EE0-A52C-8A724FF12450}"/>
              </a:ext>
            </a:extLst>
          </p:cNvPr>
          <p:cNvSpPr>
            <a:spLocks noChangeArrowheads="1"/>
          </p:cNvSpPr>
          <p:nvPr/>
        </p:nvSpPr>
        <p:spPr bwMode="auto">
          <a:xfrm>
            <a:off x="1161394" y="3495521"/>
            <a:ext cx="10599505"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Please complete the following information when submitting activities that you have completed for the CMS Green 	School recertification for our March 18</a:t>
            </a:r>
            <a:r>
              <a:rPr kumimoji="0" lang="en-US" altLang="en-US" sz="1400" b="0" i="0" u="none" strike="noStrike" cap="none" normalizeH="0" baseline="3000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a:t>
            </a:r>
            <a:r>
              <a:rPr kumimoji="0" lang="en-US"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deadline. (Make sure you submit by March 1</a:t>
            </a:r>
            <a:r>
              <a:rPr kumimoji="0" lang="en-US" altLang="en-US" sz="1400" b="0" i="0" u="none" strike="noStrike" cap="none" normalizeH="0" baseline="3000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st</a:t>
            </a:r>
            <a:r>
              <a:rPr kumimoji="0" lang="en-US"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to be included).</a:t>
            </a:r>
            <a:endParaRPr kumimoji="0" lang="en-US" altLang="en-US" sz="8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Sincerely,</a:t>
            </a:r>
            <a:endParaRPr kumimoji="0" lang="en-US" altLang="en-US" sz="8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The Green School Committee </a:t>
            </a:r>
            <a:endParaRPr kumimoji="0" lang="en-US" altLang="en-US" sz="8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Teacher:  ______________</a:t>
            </a:r>
            <a:endParaRPr kumimoji="0" lang="en-US" altLang="en-US" sz="8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Date:  _________________</a:t>
            </a:r>
            <a:endParaRPr kumimoji="0" lang="en-US" altLang="en-US" sz="8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Description of Classroom/Outdoor Activity:  </a:t>
            </a:r>
          </a:p>
          <a:p>
            <a:pPr marL="0" marR="0" lvl="0" indent="457200" algn="l" defTabSz="914400" rtl="0" eaLnBrk="0" fontAlgn="base" latinLnBrk="0" hangingPunct="0">
              <a:lnSpc>
                <a:spcPct val="100000"/>
              </a:lnSpc>
              <a:spcBef>
                <a:spcPct val="0"/>
              </a:spcBef>
              <a:spcAft>
                <a:spcPct val="0"/>
              </a:spcAft>
              <a:buClrTx/>
              <a:buSzTx/>
              <a:buFontTx/>
              <a:buNone/>
              <a:tabLst/>
            </a:pPr>
            <a:r>
              <a:rPr lang="en-US" altLang="en-US" sz="1400" dirty="0">
                <a:latin typeface="Comic Sans MS" panose="030F0702030302020204" pitchFamily="66" charset="0"/>
                <a:cs typeface="Times New Roman" panose="02020603050405020304" pitchFamily="18" charset="0"/>
              </a:rPr>
              <a:t>__________________________________________________________________________________</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__________________________________________________________________________________</a:t>
            </a:r>
          </a:p>
          <a:p>
            <a:pPr marL="0" marR="0" lvl="0" indent="457200" algn="l" defTabSz="914400" rtl="0" eaLnBrk="0" fontAlgn="base" latinLnBrk="0" hangingPunct="0">
              <a:lnSpc>
                <a:spcPct val="100000"/>
              </a:lnSpc>
              <a:spcBef>
                <a:spcPct val="0"/>
              </a:spcBef>
              <a:spcAft>
                <a:spcPct val="0"/>
              </a:spcAft>
              <a:buClrTx/>
              <a:buSzTx/>
              <a:buFontTx/>
              <a:buNone/>
              <a:tabLst/>
            </a:pPr>
            <a:r>
              <a:rPr lang="en-US" altLang="en-US" sz="1400" dirty="0">
                <a:latin typeface="Comic Sans MS" panose="030F0702030302020204" pitchFamily="66" charset="0"/>
                <a:cs typeface="Times New Roman" panose="02020603050405020304" pitchFamily="18" charset="0"/>
              </a:rPr>
              <a:t>__________________________________________________________________________________</a:t>
            </a: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78FB161E-A95E-4ABA-922E-D936CBE4F609}"/>
              </a:ext>
            </a:extLst>
          </p:cNvPr>
          <p:cNvSpPr/>
          <p:nvPr/>
        </p:nvSpPr>
        <p:spPr>
          <a:xfrm>
            <a:off x="431101" y="3129699"/>
            <a:ext cx="11437245" cy="328052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01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C6E5FB0-DF9C-14F2-78F6-12BD6ADFCFB3}"/>
              </a:ext>
            </a:extLst>
          </p:cNvPr>
          <p:cNvPicPr>
            <a:picLocks noChangeAspect="1"/>
          </p:cNvPicPr>
          <p:nvPr/>
        </p:nvPicPr>
        <p:blipFill rotWithShape="1">
          <a:blip r:embed="rId2">
            <a:duotone>
              <a:schemeClr val="bg2">
                <a:shade val="45000"/>
                <a:satMod val="135000"/>
              </a:schemeClr>
              <a:prstClr val="white"/>
            </a:duotone>
          </a:blip>
          <a:srcRect t="11931" b="3800"/>
          <a:stretch/>
        </p:blipFill>
        <p:spPr>
          <a:xfrm>
            <a:off x="101620" y="110817"/>
            <a:ext cx="12191980" cy="6857990"/>
          </a:xfrm>
          <a:prstGeom prst="rect">
            <a:avLst/>
          </a:prstGeom>
        </p:spPr>
      </p:pic>
      <p:sp>
        <p:nvSpPr>
          <p:cNvPr id="26" name="Rectangle 2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EE854-03A2-469F-A15C-3C79C6D7AA5C}"/>
              </a:ext>
            </a:extLst>
          </p:cNvPr>
          <p:cNvSpPr>
            <a:spLocks noGrp="1"/>
          </p:cNvSpPr>
          <p:nvPr>
            <p:ph type="title"/>
          </p:nvPr>
        </p:nvSpPr>
        <p:spPr>
          <a:xfrm>
            <a:off x="101620" y="11435"/>
            <a:ext cx="10515600" cy="1009651"/>
          </a:xfrm>
        </p:spPr>
        <p:txBody>
          <a:bodyPr>
            <a:normAutofit/>
          </a:bodyPr>
          <a:lstStyle/>
          <a:p>
            <a:r>
              <a:rPr lang="en-US" sz="4400" b="1" u="sng" dirty="0"/>
              <a:t>Ideas for Environmental Content:</a:t>
            </a:r>
          </a:p>
        </p:txBody>
      </p:sp>
      <p:sp>
        <p:nvSpPr>
          <p:cNvPr id="4" name="Date Placeholder 3">
            <a:extLst>
              <a:ext uri="{FF2B5EF4-FFF2-40B4-BE49-F238E27FC236}">
                <a16:creationId xmlns:a16="http://schemas.microsoft.com/office/drawing/2014/main" id="{427ADD0F-4DAD-4702-B50D-76BFF945706F}"/>
              </a:ext>
            </a:extLst>
          </p:cNvPr>
          <p:cNvSpPr>
            <a:spLocks noGrp="1"/>
          </p:cNvSpPr>
          <p:nvPr>
            <p:ph type="dt" sz="half" idx="10"/>
          </p:nvPr>
        </p:nvSpPr>
        <p:spPr>
          <a:xfrm>
            <a:off x="838200" y="6356350"/>
            <a:ext cx="2743200" cy="365125"/>
          </a:xfrm>
        </p:spPr>
        <p:txBody>
          <a:bodyPr>
            <a:normAutofit/>
          </a:bodyPr>
          <a:lstStyle/>
          <a:p>
            <a:pPr>
              <a:spcAft>
                <a:spcPts val="600"/>
              </a:spcAft>
            </a:pPr>
            <a:r>
              <a:rPr lang="en-US"/>
              <a:t>July 22, 2012</a:t>
            </a:r>
          </a:p>
        </p:txBody>
      </p:sp>
      <p:sp>
        <p:nvSpPr>
          <p:cNvPr id="5" name="Footer Placeholder 4">
            <a:extLst>
              <a:ext uri="{FF2B5EF4-FFF2-40B4-BE49-F238E27FC236}">
                <a16:creationId xmlns:a16="http://schemas.microsoft.com/office/drawing/2014/main" id="{981D5C19-E9F8-46B6-AA35-16A71F5844D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Footer text here</a:t>
            </a:r>
          </a:p>
        </p:txBody>
      </p:sp>
      <p:sp>
        <p:nvSpPr>
          <p:cNvPr id="6" name="Slide Number Placeholder 5">
            <a:extLst>
              <a:ext uri="{FF2B5EF4-FFF2-40B4-BE49-F238E27FC236}">
                <a16:creationId xmlns:a16="http://schemas.microsoft.com/office/drawing/2014/main" id="{BF8014D9-FC48-4BFF-A632-40C4FE6C4906}"/>
              </a:ext>
            </a:extLst>
          </p:cNvPr>
          <p:cNvSpPr>
            <a:spLocks noGrp="1"/>
          </p:cNvSpPr>
          <p:nvPr>
            <p:ph type="sldNum" sz="quarter" idx="12"/>
          </p:nvPr>
        </p:nvSpPr>
        <p:spPr>
          <a:xfrm>
            <a:off x="8610600" y="6356350"/>
            <a:ext cx="2743200" cy="365125"/>
          </a:xfrm>
        </p:spPr>
        <p:txBody>
          <a:bodyPr>
            <a:normAutofit/>
          </a:bodyPr>
          <a:lstStyle/>
          <a:p>
            <a:pPr>
              <a:spcAft>
                <a:spcPts val="600"/>
              </a:spcAft>
            </a:pPr>
            <a:fld id="{9CD8D479-8942-46E8-A226-A4E01F7A105C}" type="slidenum">
              <a:rPr lang="en-US" smtClean="0"/>
              <a:pPr>
                <a:spcAft>
                  <a:spcPts val="600"/>
                </a:spcAft>
              </a:pPr>
              <a:t>6</a:t>
            </a:fld>
            <a:endParaRPr lang="en-US"/>
          </a:p>
        </p:txBody>
      </p:sp>
      <p:graphicFrame>
        <p:nvGraphicFramePr>
          <p:cNvPr id="8" name="Content Placeholder 2">
            <a:extLst>
              <a:ext uri="{FF2B5EF4-FFF2-40B4-BE49-F238E27FC236}">
                <a16:creationId xmlns:a16="http://schemas.microsoft.com/office/drawing/2014/main" id="{F1DFEE9E-0188-ABCE-3D81-B182E6122836}"/>
              </a:ext>
            </a:extLst>
          </p:cNvPr>
          <p:cNvGraphicFramePr>
            <a:graphicFrameLocks noGrp="1"/>
          </p:cNvGraphicFramePr>
          <p:nvPr>
            <p:ph idx="1"/>
            <p:extLst>
              <p:ext uri="{D42A27DB-BD31-4B8C-83A1-F6EECF244321}">
                <p14:modId xmlns:p14="http://schemas.microsoft.com/office/powerpoint/2010/main" val="2118447547"/>
              </p:ext>
            </p:extLst>
          </p:nvPr>
        </p:nvGraphicFramePr>
        <p:xfrm>
          <a:off x="838200" y="1021086"/>
          <a:ext cx="10515600" cy="5825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441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oildependency.org/data/2012/whatwepay_forgas_2011.jpg"/>
          <p:cNvPicPr/>
          <p:nvPr/>
        </p:nvPicPr>
        <p:blipFill>
          <a:blip r:embed="rId2" cstate="print"/>
          <a:srcRect/>
          <a:stretch>
            <a:fillRect/>
          </a:stretch>
        </p:blipFill>
        <p:spPr bwMode="auto">
          <a:xfrm>
            <a:off x="0" y="3383280"/>
            <a:ext cx="6096000" cy="3474720"/>
          </a:xfrm>
          <a:prstGeom prst="rect">
            <a:avLst/>
          </a:prstGeom>
          <a:noFill/>
          <a:ln w="9525">
            <a:noFill/>
            <a:miter lim="800000"/>
            <a:headEnd/>
            <a:tailEnd/>
          </a:ln>
        </p:spPr>
      </p:pic>
      <p:pic>
        <p:nvPicPr>
          <p:cNvPr id="5" name="Picture 4" descr="http://oildependency.org/data/2012/exon_data_75percent_todaysoil.jpg"/>
          <p:cNvPicPr/>
          <p:nvPr/>
        </p:nvPicPr>
        <p:blipFill>
          <a:blip r:embed="rId3" cstate="print"/>
          <a:srcRect/>
          <a:stretch>
            <a:fillRect/>
          </a:stretch>
        </p:blipFill>
        <p:spPr bwMode="auto">
          <a:xfrm>
            <a:off x="5689600" y="0"/>
            <a:ext cx="6502400" cy="3200400"/>
          </a:xfrm>
          <a:prstGeom prst="rect">
            <a:avLst/>
          </a:prstGeom>
          <a:noFill/>
          <a:ln w="9525">
            <a:noFill/>
            <a:miter lim="800000"/>
            <a:headEnd/>
            <a:tailEnd/>
          </a:ln>
        </p:spPr>
      </p:pic>
      <p:pic>
        <p:nvPicPr>
          <p:cNvPr id="6" name="Picture 5" descr="http://www.oildependency.org/data/2013/US-Imports-1900-2012.jpg"/>
          <p:cNvPicPr/>
          <p:nvPr/>
        </p:nvPicPr>
        <p:blipFill>
          <a:blip r:embed="rId4" cstate="print"/>
          <a:srcRect/>
          <a:stretch>
            <a:fillRect/>
          </a:stretch>
        </p:blipFill>
        <p:spPr bwMode="auto">
          <a:xfrm>
            <a:off x="5994400" y="3505200"/>
            <a:ext cx="5953760" cy="3352800"/>
          </a:xfrm>
          <a:prstGeom prst="rect">
            <a:avLst/>
          </a:prstGeom>
          <a:noFill/>
          <a:ln w="9525">
            <a:noFill/>
            <a:miter lim="800000"/>
            <a:headEnd/>
            <a:tailEnd/>
          </a:ln>
        </p:spPr>
      </p:pic>
      <p:pic>
        <p:nvPicPr>
          <p:cNvPr id="7" name="Picture 6" descr="http://www.oildependency.org/images/stock/traffic/traffic_web.jpg"/>
          <p:cNvPicPr/>
          <p:nvPr/>
        </p:nvPicPr>
        <p:blipFill>
          <a:blip r:embed="rId5" cstate="print"/>
          <a:srcRect/>
          <a:stretch>
            <a:fillRect/>
          </a:stretch>
        </p:blipFill>
        <p:spPr bwMode="auto">
          <a:xfrm>
            <a:off x="0" y="1199212"/>
            <a:ext cx="5384800" cy="2001187"/>
          </a:xfrm>
          <a:prstGeom prst="rect">
            <a:avLst/>
          </a:prstGeom>
          <a:noFill/>
          <a:ln w="9525">
            <a:noFill/>
            <a:miter lim="800000"/>
            <a:headEnd/>
            <a:tailEnd/>
          </a:ln>
        </p:spPr>
      </p:pic>
      <p:sp>
        <p:nvSpPr>
          <p:cNvPr id="9" name="TextBox 8"/>
          <p:cNvSpPr txBox="1"/>
          <p:nvPr/>
        </p:nvSpPr>
        <p:spPr>
          <a:xfrm>
            <a:off x="2" y="2"/>
            <a:ext cx="9054057" cy="1200329"/>
          </a:xfrm>
          <a:prstGeom prst="rect">
            <a:avLst/>
          </a:prstGeom>
          <a:noFill/>
          <a:ln>
            <a:solidFill>
              <a:schemeClr val="tx1"/>
            </a:solidFill>
          </a:ln>
        </p:spPr>
        <p:txBody>
          <a:bodyPr wrap="square" rtlCol="0">
            <a:spAutoFit/>
          </a:bodyPr>
          <a:lstStyle/>
          <a:p>
            <a:r>
              <a:rPr lang="en-US" sz="3600" b="1" dirty="0">
                <a:solidFill>
                  <a:schemeClr val="accent1"/>
                </a:solidFill>
              </a:rPr>
              <a:t>World Cultures:</a:t>
            </a:r>
          </a:p>
          <a:p>
            <a:r>
              <a:rPr lang="en-US" sz="3600" b="1" dirty="0">
                <a:solidFill>
                  <a:schemeClr val="accent1"/>
                </a:solidFill>
              </a:rPr>
              <a:t>Production and Consumption of Oil</a:t>
            </a:r>
          </a:p>
        </p:txBody>
      </p:sp>
    </p:spTree>
    <p:extLst>
      <p:ext uri="{BB962C8B-B14F-4D97-AF65-F5344CB8AC3E}">
        <p14:creationId xmlns:p14="http://schemas.microsoft.com/office/powerpoint/2010/main" val="228340872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03468" y="4741948"/>
            <a:ext cx="6829520" cy="862031"/>
          </a:xfrm>
        </p:spPr>
        <p:txBody>
          <a:bodyPr vert="horz" lIns="91440" tIns="45720" rIns="91440" bIns="45720" rtlCol="0" anchor="b">
            <a:normAutofit/>
          </a:bodyPr>
          <a:lstStyle/>
          <a:p>
            <a:pPr>
              <a:lnSpc>
                <a:spcPct val="90000"/>
              </a:lnSpc>
            </a:pPr>
            <a:r>
              <a:rPr lang="en-US" sz="4000" b="1" kern="1200">
                <a:solidFill>
                  <a:srgbClr val="FFFFFF"/>
                </a:solidFill>
                <a:latin typeface="+mj-lt"/>
                <a:ea typeface="+mj-ea"/>
                <a:cs typeface="+mj-cs"/>
              </a:rPr>
              <a:t>Art:</a:t>
            </a:r>
          </a:p>
        </p:txBody>
      </p:sp>
      <p:pic>
        <p:nvPicPr>
          <p:cNvPr id="8" name="Picture 7" descr="Graphical user interface, website&#10;&#10;Description automatically generated">
            <a:extLst>
              <a:ext uri="{FF2B5EF4-FFF2-40B4-BE49-F238E27FC236}">
                <a16:creationId xmlns:a16="http://schemas.microsoft.com/office/drawing/2014/main" id="{A2349721-F8B0-AD87-534F-09698A6069A5}"/>
              </a:ext>
            </a:extLst>
          </p:cNvPr>
          <p:cNvPicPr>
            <a:picLocks noChangeAspect="1"/>
          </p:cNvPicPr>
          <p:nvPr/>
        </p:nvPicPr>
        <p:blipFill rotWithShape="1">
          <a:blip r:embed="rId2">
            <a:extLst>
              <a:ext uri="{28A0092B-C50C-407E-A947-70E740481C1C}">
                <a14:useLocalDpi xmlns:a14="http://schemas.microsoft.com/office/drawing/2010/main" val="0"/>
              </a:ext>
            </a:extLst>
          </a:blip>
          <a:srcRect t="85" r="1" b="4092"/>
          <a:stretch/>
        </p:blipFill>
        <p:spPr>
          <a:xfrm>
            <a:off x="317636" y="321734"/>
            <a:ext cx="4285832" cy="2010551"/>
          </a:xfrm>
          <a:prstGeom prst="rect">
            <a:avLst/>
          </a:prstGeom>
        </p:spPr>
      </p:pic>
      <p:pic>
        <p:nvPicPr>
          <p:cNvPr id="12" name="Picture 11">
            <a:extLst>
              <a:ext uri="{FF2B5EF4-FFF2-40B4-BE49-F238E27FC236}">
                <a16:creationId xmlns:a16="http://schemas.microsoft.com/office/drawing/2014/main" id="{1870AD34-106D-0817-6E4B-51FFE14FE6CC}"/>
              </a:ext>
            </a:extLst>
          </p:cNvPr>
          <p:cNvPicPr>
            <a:picLocks noChangeAspect="1"/>
          </p:cNvPicPr>
          <p:nvPr/>
        </p:nvPicPr>
        <p:blipFill rotWithShape="1">
          <a:blip r:embed="rId3">
            <a:extLst>
              <a:ext uri="{28A0092B-C50C-407E-A947-70E740481C1C}">
                <a14:useLocalDpi xmlns:a14="http://schemas.microsoft.com/office/drawing/2010/main" val="0"/>
              </a:ext>
            </a:extLst>
          </a:blip>
          <a:srcRect t="7571" r="1" b="21672"/>
          <a:stretch/>
        </p:blipFill>
        <p:spPr>
          <a:xfrm>
            <a:off x="317634" y="2422097"/>
            <a:ext cx="4285832" cy="2013804"/>
          </a:xfrm>
          <a:prstGeom prst="rect">
            <a:avLst/>
          </a:prstGeom>
        </p:spPr>
      </p:pic>
      <p:pic>
        <p:nvPicPr>
          <p:cNvPr id="5" name="Content Placeholder 4" descr="A close-up of a bee&#10;&#10;Description automatically generated with medium confidence">
            <a:extLst>
              <a:ext uri="{FF2B5EF4-FFF2-40B4-BE49-F238E27FC236}">
                <a16:creationId xmlns:a16="http://schemas.microsoft.com/office/drawing/2014/main" id="{73B17A5E-AE5A-2E28-3C8E-BD44E46EAC5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8960" r="18624"/>
          <a:stretch/>
        </p:blipFill>
        <p:spPr>
          <a:xfrm rot="5400000">
            <a:off x="1059960" y="3929218"/>
            <a:ext cx="2243111" cy="3349521"/>
          </a:xfrm>
          <a:prstGeom prst="rect">
            <a:avLst/>
          </a:prstGeom>
        </p:spPr>
      </p:pic>
      <p:cxnSp>
        <p:nvCxnSpPr>
          <p:cNvPr id="21"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9057372" y="6536267"/>
            <a:ext cx="2743200" cy="306928"/>
          </a:xfrm>
        </p:spPr>
        <p:txBody>
          <a:bodyPr vert="horz" lIns="91440" tIns="45720" rIns="91440" bIns="45720" rtlCol="0" anchor="ctr">
            <a:normAutofit/>
          </a:bodyPr>
          <a:lstStyle/>
          <a:p>
            <a:pPr>
              <a:spcAft>
                <a:spcPts val="600"/>
              </a:spcAft>
            </a:pPr>
            <a:fld id="{9CD8D479-8942-46E8-A226-A4E01F7A105C}" type="slidenum">
              <a:rPr lang="en-US" sz="1200" smtClean="0">
                <a:solidFill>
                  <a:schemeClr val="tx1">
                    <a:lumMod val="75000"/>
                    <a:lumOff val="25000"/>
                  </a:schemeClr>
                </a:solidFill>
              </a:rPr>
              <a:pPr>
                <a:spcAft>
                  <a:spcPts val="600"/>
                </a:spcAft>
              </a:pPr>
              <a:t>8</a:t>
            </a:fld>
            <a:endParaRPr lang="en-US" sz="1200">
              <a:solidFill>
                <a:schemeClr val="tx1">
                  <a:lumMod val="75000"/>
                  <a:lumOff val="25000"/>
                </a:schemeClr>
              </a:solidFill>
            </a:endParaRPr>
          </a:p>
        </p:txBody>
      </p:sp>
      <p:pic>
        <p:nvPicPr>
          <p:cNvPr id="16" name="Picture 15" descr="Text&#10;&#10;Description automatically generated with low confidence">
            <a:extLst>
              <a:ext uri="{FF2B5EF4-FFF2-40B4-BE49-F238E27FC236}">
                <a16:creationId xmlns:a16="http://schemas.microsoft.com/office/drawing/2014/main" id="{BD5F2201-BEC8-EE8D-0026-AB8D8FAB0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83522" y="448689"/>
            <a:ext cx="4267198" cy="3582296"/>
          </a:xfrm>
          <a:prstGeom prst="rect">
            <a:avLst/>
          </a:prstGeom>
        </p:spPr>
      </p:pic>
      <p:pic>
        <p:nvPicPr>
          <p:cNvPr id="20" name="Picture 19" descr="Qr code&#10;&#10;Description automatically generated">
            <a:extLst>
              <a:ext uri="{FF2B5EF4-FFF2-40B4-BE49-F238E27FC236}">
                <a16:creationId xmlns:a16="http://schemas.microsoft.com/office/drawing/2014/main" id="{EF5B1D88-07D5-9C05-DA94-5D321F5ADA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1081" y="267635"/>
            <a:ext cx="3096975" cy="4129300"/>
          </a:xfrm>
          <a:prstGeom prst="rect">
            <a:avLst/>
          </a:prstGeom>
        </p:spPr>
      </p:pic>
    </p:spTree>
    <p:extLst>
      <p:ext uri="{BB962C8B-B14F-4D97-AF65-F5344CB8AC3E}">
        <p14:creationId xmlns:p14="http://schemas.microsoft.com/office/powerpoint/2010/main" val="46939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7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93496" y="618681"/>
            <a:ext cx="2613872" cy="4794567"/>
          </a:xfrm>
        </p:spPr>
        <p:txBody>
          <a:bodyPr vert="horz" lIns="91440" tIns="45720" rIns="91440" bIns="45720" rtlCol="0" anchor="ctr">
            <a:normAutofit/>
          </a:bodyPr>
          <a:lstStyle/>
          <a:p>
            <a:pPr>
              <a:lnSpc>
                <a:spcPct val="90000"/>
              </a:lnSpc>
            </a:pPr>
            <a:r>
              <a:rPr lang="en-US" sz="3600" b="1">
                <a:solidFill>
                  <a:srgbClr val="FFFFFF"/>
                </a:solidFill>
              </a:rPr>
              <a:t>Language Arts:</a:t>
            </a:r>
          </a:p>
        </p:txBody>
      </p:sp>
      <p:sp>
        <p:nvSpPr>
          <p:cNvPr id="2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text, person, outdoor, group&#10;&#10;Description automatically generated">
            <a:extLst>
              <a:ext uri="{FF2B5EF4-FFF2-40B4-BE49-F238E27FC236}">
                <a16:creationId xmlns:a16="http://schemas.microsoft.com/office/drawing/2014/main" id="{FE3B495C-55E5-4503-B8E1-FD23B52BD8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797"/>
          <a:stretch/>
        </p:blipFill>
        <p:spPr>
          <a:xfrm rot="10800000">
            <a:off x="976251" y="942538"/>
            <a:ext cx="7163222" cy="4808332"/>
          </a:xfrm>
          <a:prstGeom prst="rect">
            <a:avLst/>
          </a:prstGeom>
          <a:effectLst/>
        </p:spPr>
      </p:pic>
      <p:sp>
        <p:nvSpPr>
          <p:cNvPr id="6" name="Slide Number Placeholder 5"/>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9CD8D479-8942-46E8-A226-A4E01F7A105C}" type="slidenum">
              <a:rPr lang="en-US" sz="1200">
                <a:solidFill>
                  <a:srgbClr val="FFFFFF"/>
                </a:solidFill>
              </a:rPr>
              <a:pPr defTabSz="457200">
                <a:spcAft>
                  <a:spcPts val="600"/>
                </a:spcAft>
              </a:pPr>
              <a:t>9</a:t>
            </a:fld>
            <a:endParaRPr lang="en-US" sz="1200">
              <a:solidFill>
                <a:srgbClr val="FFFFFF"/>
              </a:solidFill>
            </a:endParaRPr>
          </a:p>
        </p:txBody>
      </p:sp>
    </p:spTree>
    <p:extLst>
      <p:ext uri="{BB962C8B-B14F-4D97-AF65-F5344CB8AC3E}">
        <p14:creationId xmlns:p14="http://schemas.microsoft.com/office/powerpoint/2010/main" val="3884597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380</Words>
  <Application>Microsoft Office PowerPoint</Application>
  <PresentationFormat>Widescreen</PresentationFormat>
  <Paragraphs>67</Paragraphs>
  <Slides>10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Abadi</vt:lpstr>
      <vt:lpstr>Arial</vt:lpstr>
      <vt:lpstr>Calibri</vt:lpstr>
      <vt:lpstr>Comic Sans MS</vt:lpstr>
      <vt:lpstr>Corbel</vt:lpstr>
      <vt:lpstr>Ecology 16x9</vt:lpstr>
      <vt:lpstr>Cockeysville Middle School  (please use the link in the chat to sign in on Google Forms)</vt:lpstr>
      <vt:lpstr>The Maryland Green Schools Program (MDGS) allows schools and their communities to evaluate their efforts in environmental sustainability. Schools empower youth to make changes to reduce environmental impact, encourage sustainability, and foster environmental literacy.</vt:lpstr>
      <vt:lpstr>Green Practices Across Maryland Schools (public and private):</vt:lpstr>
      <vt:lpstr>OVERVIEW</vt:lpstr>
      <vt:lpstr>DOCUMENT! DOCUMENT! DOCUMENT!</vt:lpstr>
      <vt:lpstr>Ideas for Environmental Content:</vt:lpstr>
      <vt:lpstr>PowerPoint Presentation</vt:lpstr>
      <vt:lpstr>Art:</vt:lpstr>
      <vt:lpstr>Language Arts:</vt:lpstr>
      <vt:lpstr>Science: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Cockeysville Middle School</dc:title>
  <dc:creator>Deborde, Autumn C.</dc:creator>
  <cp:lastModifiedBy>Deborde, Autumn C.</cp:lastModifiedBy>
  <cp:revision>11</cp:revision>
  <dcterms:created xsi:type="dcterms:W3CDTF">2018-12-07T20:37:38Z</dcterms:created>
  <dcterms:modified xsi:type="dcterms:W3CDTF">2022-09-25T22:45:23Z</dcterms:modified>
</cp:coreProperties>
</file>